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95" r:id="rId3"/>
    <p:sldId id="286" r:id="rId4"/>
    <p:sldId id="285" r:id="rId5"/>
    <p:sldId id="260" r:id="rId6"/>
    <p:sldId id="287" r:id="rId7"/>
    <p:sldId id="261" r:id="rId8"/>
    <p:sldId id="262" r:id="rId9"/>
    <p:sldId id="263" r:id="rId10"/>
    <p:sldId id="264" r:id="rId11"/>
    <p:sldId id="288" r:id="rId12"/>
    <p:sldId id="293" r:id="rId13"/>
    <p:sldId id="289" r:id="rId14"/>
    <p:sldId id="284" r:id="rId15"/>
    <p:sldId id="290" r:id="rId16"/>
    <p:sldId id="294" r:id="rId17"/>
    <p:sldId id="291" r:id="rId18"/>
    <p:sldId id="29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8006"/>
    <a:srgbClr val="055F0E"/>
    <a:srgbClr val="580C7A"/>
    <a:srgbClr val="9751CB"/>
    <a:srgbClr val="FF3300"/>
    <a:srgbClr val="096318"/>
    <a:srgbClr val="552579"/>
    <a:srgbClr val="39F55D"/>
    <a:srgbClr val="E572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diagrams/_rels/data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diagrams/_rels/drawing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75BCB-4B03-4511-87C6-54FE493DEEEA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D51B54C-5CE1-4485-A141-D0A904538ECB}">
      <dgm:prSet phldrT="[Testo]"/>
      <dgm:spPr>
        <a:solidFill>
          <a:schemeClr val="tx1"/>
        </a:solidFill>
      </dgm:spPr>
      <dgm:t>
        <a:bodyPr/>
        <a:lstStyle/>
        <a:p>
          <a:r>
            <a:rPr lang="it-IT" dirty="0" smtClean="0"/>
            <a:t>Sono vivo. E vegeto</a:t>
          </a:r>
          <a:endParaRPr lang="it-IT" dirty="0"/>
        </a:p>
      </dgm:t>
    </dgm:pt>
    <dgm:pt modelId="{580A4988-9062-4500-99D0-50723F1A8906}" type="parTrans" cxnId="{38C780CA-3AC8-421D-BF43-83A4D71FC56D}">
      <dgm:prSet/>
      <dgm:spPr/>
      <dgm:t>
        <a:bodyPr/>
        <a:lstStyle/>
        <a:p>
          <a:endParaRPr lang="it-IT"/>
        </a:p>
      </dgm:t>
    </dgm:pt>
    <dgm:pt modelId="{E2A6A8C8-3979-43A9-8CD1-74BF953485DF}" type="sibTrans" cxnId="{38C780CA-3AC8-421D-BF43-83A4D71FC56D}">
      <dgm:prSet/>
      <dgm:spPr/>
      <dgm:t>
        <a:bodyPr/>
        <a:lstStyle/>
        <a:p>
          <a:endParaRPr lang="it-IT"/>
        </a:p>
      </dgm:t>
    </dgm:pt>
    <dgm:pt modelId="{EA472829-8058-4E52-A975-2EA13717F059}">
      <dgm:prSet phldrT="[Testo]"/>
      <dgm:spPr>
        <a:solidFill>
          <a:srgbClr val="C00000"/>
        </a:solidFill>
      </dgm:spPr>
      <dgm:t>
        <a:bodyPr/>
        <a:lstStyle/>
        <a:p>
          <a:r>
            <a:rPr lang="it-IT" dirty="0" smtClean="0"/>
            <a:t>Sono vivo e vegeto!</a:t>
          </a:r>
          <a:endParaRPr lang="it-IT" dirty="0"/>
        </a:p>
      </dgm:t>
    </dgm:pt>
    <dgm:pt modelId="{C608CEDB-4D20-4A20-A8A3-33E926EFDC3E}" type="parTrans" cxnId="{FEB2BB81-44D0-4281-BE4C-1BED32956990}">
      <dgm:prSet/>
      <dgm:spPr/>
      <dgm:t>
        <a:bodyPr/>
        <a:lstStyle/>
        <a:p>
          <a:endParaRPr lang="it-IT"/>
        </a:p>
      </dgm:t>
    </dgm:pt>
    <dgm:pt modelId="{6A6095D2-5DAA-4C61-90D0-2C8E4D56F5FD}" type="sibTrans" cxnId="{FEB2BB81-44D0-4281-BE4C-1BED32956990}">
      <dgm:prSet/>
      <dgm:spPr/>
      <dgm:t>
        <a:bodyPr/>
        <a:lstStyle/>
        <a:p>
          <a:endParaRPr lang="it-IT"/>
        </a:p>
      </dgm:t>
    </dgm:pt>
    <dgm:pt modelId="{D54B0366-8DD1-485D-B622-1B7DF4C99F68}" type="pres">
      <dgm:prSet presAssocID="{80075BCB-4B03-4511-87C6-54FE493DEEEA}" presName="cycle" presStyleCnt="0">
        <dgm:presLayoutVars>
          <dgm:dir/>
          <dgm:resizeHandles val="exact"/>
        </dgm:presLayoutVars>
      </dgm:prSet>
      <dgm:spPr/>
    </dgm:pt>
    <dgm:pt modelId="{C98BD7DF-860D-45DD-83C0-112A65275B51}" type="pres">
      <dgm:prSet presAssocID="{7D51B54C-5CE1-4485-A141-D0A904538ECB}" presName="arrow" presStyleLbl="node1" presStyleIdx="0" presStyleCnt="2">
        <dgm:presLayoutVars>
          <dgm:bulletEnabled val="1"/>
        </dgm:presLayoutVars>
      </dgm:prSet>
      <dgm:spPr/>
    </dgm:pt>
    <dgm:pt modelId="{8817EB67-F5C1-453C-BC76-F2B0689C3E3B}" type="pres">
      <dgm:prSet presAssocID="{EA472829-8058-4E52-A975-2EA13717F059}" presName="arrow" presStyleLbl="node1" presStyleIdx="1" presStyleCnt="2">
        <dgm:presLayoutVars>
          <dgm:bulletEnabled val="1"/>
        </dgm:presLayoutVars>
      </dgm:prSet>
      <dgm:spPr/>
    </dgm:pt>
  </dgm:ptLst>
  <dgm:cxnLst>
    <dgm:cxn modelId="{FEB2BB81-44D0-4281-BE4C-1BED32956990}" srcId="{80075BCB-4B03-4511-87C6-54FE493DEEEA}" destId="{EA472829-8058-4E52-A975-2EA13717F059}" srcOrd="1" destOrd="0" parTransId="{C608CEDB-4D20-4A20-A8A3-33E926EFDC3E}" sibTransId="{6A6095D2-5DAA-4C61-90D0-2C8E4D56F5FD}"/>
    <dgm:cxn modelId="{9556C41B-4CDC-4D13-8CF6-7C1BEECB2106}" type="presOf" srcId="{7D51B54C-5CE1-4485-A141-D0A904538ECB}" destId="{C98BD7DF-860D-45DD-83C0-112A65275B51}" srcOrd="0" destOrd="0" presId="urn:microsoft.com/office/officeart/2005/8/layout/arrow1"/>
    <dgm:cxn modelId="{00B589AD-DBFF-432D-BB96-F298FFBF90AD}" type="presOf" srcId="{EA472829-8058-4E52-A975-2EA13717F059}" destId="{8817EB67-F5C1-453C-BC76-F2B0689C3E3B}" srcOrd="0" destOrd="0" presId="urn:microsoft.com/office/officeart/2005/8/layout/arrow1"/>
    <dgm:cxn modelId="{38C780CA-3AC8-421D-BF43-83A4D71FC56D}" srcId="{80075BCB-4B03-4511-87C6-54FE493DEEEA}" destId="{7D51B54C-5CE1-4485-A141-D0A904538ECB}" srcOrd="0" destOrd="0" parTransId="{580A4988-9062-4500-99D0-50723F1A8906}" sibTransId="{E2A6A8C8-3979-43A9-8CD1-74BF953485DF}"/>
    <dgm:cxn modelId="{B8A110A4-ABBE-469E-B76F-8AF869AFB967}" type="presOf" srcId="{80075BCB-4B03-4511-87C6-54FE493DEEEA}" destId="{D54B0366-8DD1-485D-B622-1B7DF4C99F68}" srcOrd="0" destOrd="0" presId="urn:microsoft.com/office/officeart/2005/8/layout/arrow1"/>
    <dgm:cxn modelId="{62BB58EF-A997-4341-BFDA-14F4B7C4A3FE}" type="presParOf" srcId="{D54B0366-8DD1-485D-B622-1B7DF4C99F68}" destId="{C98BD7DF-860D-45DD-83C0-112A65275B51}" srcOrd="0" destOrd="0" presId="urn:microsoft.com/office/officeart/2005/8/layout/arrow1"/>
    <dgm:cxn modelId="{A922A2AE-B571-43CA-BF42-60964D698A45}" type="presParOf" srcId="{D54B0366-8DD1-485D-B622-1B7DF4C99F68}" destId="{8817EB67-F5C1-453C-BC76-F2B0689C3E3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9B32F1A-9BBB-4214-8D2D-C9CA5254645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20CE32F-058B-4C97-97C2-8E9C38249BB6}">
      <dgm:prSet phldrT="[Tes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it-IT" dirty="0" smtClean="0"/>
            <a:t>Divieto di discriminazione in base alla nazionalità</a:t>
          </a:r>
          <a:endParaRPr lang="it-IT" dirty="0"/>
        </a:p>
      </dgm:t>
    </dgm:pt>
    <dgm:pt modelId="{6B26D198-40BB-4658-8428-0E2ADE7B802F}" type="parTrans" cxnId="{29989ECC-64E0-41B6-99E6-E6D3ADD73205}">
      <dgm:prSet/>
      <dgm:spPr/>
      <dgm:t>
        <a:bodyPr/>
        <a:lstStyle/>
        <a:p>
          <a:endParaRPr lang="it-IT"/>
        </a:p>
      </dgm:t>
    </dgm:pt>
    <dgm:pt modelId="{7F05CA0D-24D6-41AE-9B09-B007F70FD5C8}" type="sibTrans" cxnId="{29989ECC-64E0-41B6-99E6-E6D3ADD73205}">
      <dgm:prSet/>
      <dgm:spPr/>
      <dgm:t>
        <a:bodyPr/>
        <a:lstStyle/>
        <a:p>
          <a:endParaRPr lang="it-IT"/>
        </a:p>
      </dgm:t>
    </dgm:pt>
    <dgm:pt modelId="{B46A6E78-ADD6-42A5-99DE-217FB677766D}">
      <dgm:prSet phldrT="[Testo]"/>
      <dgm:spPr>
        <a:solidFill>
          <a:srgbClr val="C00000"/>
        </a:solidFill>
      </dgm:spPr>
      <dgm:t>
        <a:bodyPr/>
        <a:lstStyle/>
        <a:p>
          <a:r>
            <a:rPr lang="it-IT" dirty="0" smtClean="0"/>
            <a:t>Libertà di circolazione e soggiorno nell’UE</a:t>
          </a:r>
          <a:endParaRPr lang="it-IT" dirty="0"/>
        </a:p>
      </dgm:t>
    </dgm:pt>
    <dgm:pt modelId="{1BE670AD-289E-44EB-B0A5-3AEAAC7EECF6}" type="parTrans" cxnId="{099AEC77-0108-4CC6-B718-BE28E18E1932}">
      <dgm:prSet/>
      <dgm:spPr/>
      <dgm:t>
        <a:bodyPr/>
        <a:lstStyle/>
        <a:p>
          <a:endParaRPr lang="it-IT"/>
        </a:p>
      </dgm:t>
    </dgm:pt>
    <dgm:pt modelId="{B2ACC02B-CFA9-41DD-B2F1-A4434F2D7E0D}" type="sibTrans" cxnId="{099AEC77-0108-4CC6-B718-BE28E18E1932}">
      <dgm:prSet/>
      <dgm:spPr/>
      <dgm:t>
        <a:bodyPr/>
        <a:lstStyle/>
        <a:p>
          <a:endParaRPr lang="it-IT"/>
        </a:p>
      </dgm:t>
    </dgm:pt>
    <dgm:pt modelId="{98FA2C06-C00D-4659-A2AA-EA437B4ADC23}">
      <dgm:prSet phldrT="[Testo]"/>
      <dgm:spPr>
        <a:solidFill>
          <a:srgbClr val="580C7A"/>
        </a:solidFill>
      </dgm:spPr>
      <dgm:t>
        <a:bodyPr/>
        <a:lstStyle/>
        <a:p>
          <a:r>
            <a:rPr lang="it-IT" dirty="0" smtClean="0"/>
            <a:t>Ricongiungimento familiare, soggiorno permanente, protezione dall’espulsione</a:t>
          </a:r>
          <a:endParaRPr lang="it-IT" dirty="0"/>
        </a:p>
      </dgm:t>
    </dgm:pt>
    <dgm:pt modelId="{4B5B0F1F-AB73-4CF7-A1D4-365F08DF1D22}" type="parTrans" cxnId="{5CBCBEC0-6DAC-4410-93B8-B435E93201E4}">
      <dgm:prSet/>
      <dgm:spPr/>
      <dgm:t>
        <a:bodyPr/>
        <a:lstStyle/>
        <a:p>
          <a:endParaRPr lang="it-IT"/>
        </a:p>
      </dgm:t>
    </dgm:pt>
    <dgm:pt modelId="{97ABB499-CE07-497B-A0D8-A3AC9F6BB788}" type="sibTrans" cxnId="{5CBCBEC0-6DAC-4410-93B8-B435E93201E4}">
      <dgm:prSet/>
      <dgm:spPr/>
      <dgm:t>
        <a:bodyPr/>
        <a:lstStyle/>
        <a:p>
          <a:endParaRPr lang="it-IT"/>
        </a:p>
      </dgm:t>
    </dgm:pt>
    <dgm:pt modelId="{4CAD4020-E962-4703-B0F2-292DE3743463}" type="pres">
      <dgm:prSet presAssocID="{89B32F1A-9BBB-4214-8D2D-C9CA5254645F}" presName="linearFlow" presStyleCnt="0">
        <dgm:presLayoutVars>
          <dgm:dir/>
          <dgm:resizeHandles val="exact"/>
        </dgm:presLayoutVars>
      </dgm:prSet>
      <dgm:spPr/>
    </dgm:pt>
    <dgm:pt modelId="{0A8671B0-07BA-4648-8BF1-18681CBC8250}" type="pres">
      <dgm:prSet presAssocID="{920CE32F-058B-4C97-97C2-8E9C38249BB6}" presName="composite" presStyleCnt="0"/>
      <dgm:spPr/>
    </dgm:pt>
    <dgm:pt modelId="{B2C792FF-BB71-411C-861B-EA46390099C7}" type="pres">
      <dgm:prSet presAssocID="{920CE32F-058B-4C97-97C2-8E9C38249BB6}" presName="imgShp" presStyleLbl="fgImgPlace1" presStyleIdx="0" presStyleCnt="3" custLinFactNeighborX="-840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F19A986-F045-45E7-8984-82DBB6EEF76B}" type="pres">
      <dgm:prSet presAssocID="{920CE32F-058B-4C97-97C2-8E9C38249BB6}" presName="txShp" presStyleLbl="node1" presStyleIdx="0" presStyleCnt="3" custScaleX="1459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98653CA-7B47-4B97-A985-882EEE300872}" type="pres">
      <dgm:prSet presAssocID="{7F05CA0D-24D6-41AE-9B09-B007F70FD5C8}" presName="spacing" presStyleCnt="0"/>
      <dgm:spPr/>
    </dgm:pt>
    <dgm:pt modelId="{134BD732-6078-464F-B51F-DA437ED58148}" type="pres">
      <dgm:prSet presAssocID="{B46A6E78-ADD6-42A5-99DE-217FB677766D}" presName="composite" presStyleCnt="0"/>
      <dgm:spPr/>
    </dgm:pt>
    <dgm:pt modelId="{B3AD80BF-C97D-4410-AE2E-6210DD7FE87D}" type="pres">
      <dgm:prSet presAssocID="{B46A6E78-ADD6-42A5-99DE-217FB677766D}" presName="imgShp" presStyleLbl="fgImgPlace1" presStyleIdx="1" presStyleCnt="3" custLinFactNeighborX="-8404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C2E73AD-7B14-4516-BF91-A6E4F65F288E}" type="pres">
      <dgm:prSet presAssocID="{B46A6E78-ADD6-42A5-99DE-217FB677766D}" presName="txShp" presStyleLbl="node1" presStyleIdx="1" presStyleCnt="3" custScaleX="1459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2FF748C-B4B2-45E3-A48D-00580BCB3AA1}" type="pres">
      <dgm:prSet presAssocID="{B2ACC02B-CFA9-41DD-B2F1-A4434F2D7E0D}" presName="spacing" presStyleCnt="0"/>
      <dgm:spPr/>
    </dgm:pt>
    <dgm:pt modelId="{9663824A-25C7-4CD7-9967-A495060BABB0}" type="pres">
      <dgm:prSet presAssocID="{98FA2C06-C00D-4659-A2AA-EA437B4ADC23}" presName="composite" presStyleCnt="0"/>
      <dgm:spPr/>
    </dgm:pt>
    <dgm:pt modelId="{37889FA7-C869-4A9F-8664-BA733790BDEA}" type="pres">
      <dgm:prSet presAssocID="{98FA2C06-C00D-4659-A2AA-EA437B4ADC23}" presName="imgShp" presStyleLbl="fgImgPlace1" presStyleIdx="2" presStyleCnt="3" custLinFactNeighborX="-8404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E34D92C-0D30-423B-82C6-3F3D34AB76A5}" type="pres">
      <dgm:prSet presAssocID="{98FA2C06-C00D-4659-A2AA-EA437B4ADC23}" presName="txShp" presStyleLbl="node1" presStyleIdx="2" presStyleCnt="3" custScaleX="14599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DBC44AA-8B21-4750-BA3A-D494B7B0F54E}" type="presOf" srcId="{98FA2C06-C00D-4659-A2AA-EA437B4ADC23}" destId="{9E34D92C-0D30-423B-82C6-3F3D34AB76A5}" srcOrd="0" destOrd="0" presId="urn:microsoft.com/office/officeart/2005/8/layout/vList3"/>
    <dgm:cxn modelId="{E40B6D2C-14EF-46E3-809D-CD8149B6E66B}" type="presOf" srcId="{920CE32F-058B-4C97-97C2-8E9C38249BB6}" destId="{3F19A986-F045-45E7-8984-82DBB6EEF76B}" srcOrd="0" destOrd="0" presId="urn:microsoft.com/office/officeart/2005/8/layout/vList3"/>
    <dgm:cxn modelId="{29989ECC-64E0-41B6-99E6-E6D3ADD73205}" srcId="{89B32F1A-9BBB-4214-8D2D-C9CA5254645F}" destId="{920CE32F-058B-4C97-97C2-8E9C38249BB6}" srcOrd="0" destOrd="0" parTransId="{6B26D198-40BB-4658-8428-0E2ADE7B802F}" sibTransId="{7F05CA0D-24D6-41AE-9B09-B007F70FD5C8}"/>
    <dgm:cxn modelId="{29FAB5E0-0ADF-4EA9-9C0C-480F18A1E3DD}" type="presOf" srcId="{89B32F1A-9BBB-4214-8D2D-C9CA5254645F}" destId="{4CAD4020-E962-4703-B0F2-292DE3743463}" srcOrd="0" destOrd="0" presId="urn:microsoft.com/office/officeart/2005/8/layout/vList3"/>
    <dgm:cxn modelId="{EF760A4D-526A-4F97-9C4A-F51834015975}" type="presOf" srcId="{B46A6E78-ADD6-42A5-99DE-217FB677766D}" destId="{CC2E73AD-7B14-4516-BF91-A6E4F65F288E}" srcOrd="0" destOrd="0" presId="urn:microsoft.com/office/officeart/2005/8/layout/vList3"/>
    <dgm:cxn modelId="{5CBCBEC0-6DAC-4410-93B8-B435E93201E4}" srcId="{89B32F1A-9BBB-4214-8D2D-C9CA5254645F}" destId="{98FA2C06-C00D-4659-A2AA-EA437B4ADC23}" srcOrd="2" destOrd="0" parTransId="{4B5B0F1F-AB73-4CF7-A1D4-365F08DF1D22}" sibTransId="{97ABB499-CE07-497B-A0D8-A3AC9F6BB788}"/>
    <dgm:cxn modelId="{099AEC77-0108-4CC6-B718-BE28E18E1932}" srcId="{89B32F1A-9BBB-4214-8D2D-C9CA5254645F}" destId="{B46A6E78-ADD6-42A5-99DE-217FB677766D}" srcOrd="1" destOrd="0" parTransId="{1BE670AD-289E-44EB-B0A5-3AEAAC7EECF6}" sibTransId="{B2ACC02B-CFA9-41DD-B2F1-A4434F2D7E0D}"/>
    <dgm:cxn modelId="{9DB1A918-DCCE-441F-A5EC-23E407819151}" type="presParOf" srcId="{4CAD4020-E962-4703-B0F2-292DE3743463}" destId="{0A8671B0-07BA-4648-8BF1-18681CBC8250}" srcOrd="0" destOrd="0" presId="urn:microsoft.com/office/officeart/2005/8/layout/vList3"/>
    <dgm:cxn modelId="{26184C8C-C548-4675-91AC-3EA75FC85CF3}" type="presParOf" srcId="{0A8671B0-07BA-4648-8BF1-18681CBC8250}" destId="{B2C792FF-BB71-411C-861B-EA46390099C7}" srcOrd="0" destOrd="0" presId="urn:microsoft.com/office/officeart/2005/8/layout/vList3"/>
    <dgm:cxn modelId="{F1465B24-D3F5-44C9-90ED-8C06F774D274}" type="presParOf" srcId="{0A8671B0-07BA-4648-8BF1-18681CBC8250}" destId="{3F19A986-F045-45E7-8984-82DBB6EEF76B}" srcOrd="1" destOrd="0" presId="urn:microsoft.com/office/officeart/2005/8/layout/vList3"/>
    <dgm:cxn modelId="{E88BD4D1-8289-49C2-8A3A-E806507BD239}" type="presParOf" srcId="{4CAD4020-E962-4703-B0F2-292DE3743463}" destId="{C98653CA-7B47-4B97-A985-882EEE300872}" srcOrd="1" destOrd="0" presId="urn:microsoft.com/office/officeart/2005/8/layout/vList3"/>
    <dgm:cxn modelId="{C3ECC724-331B-4680-9186-C3592E6C3CC8}" type="presParOf" srcId="{4CAD4020-E962-4703-B0F2-292DE3743463}" destId="{134BD732-6078-464F-B51F-DA437ED58148}" srcOrd="2" destOrd="0" presId="urn:microsoft.com/office/officeart/2005/8/layout/vList3"/>
    <dgm:cxn modelId="{37A432A9-657E-41A5-BBE1-257C0B29454E}" type="presParOf" srcId="{134BD732-6078-464F-B51F-DA437ED58148}" destId="{B3AD80BF-C97D-4410-AE2E-6210DD7FE87D}" srcOrd="0" destOrd="0" presId="urn:microsoft.com/office/officeart/2005/8/layout/vList3"/>
    <dgm:cxn modelId="{6C3086DA-82E5-4A6A-B9ED-7C0E390C7238}" type="presParOf" srcId="{134BD732-6078-464F-B51F-DA437ED58148}" destId="{CC2E73AD-7B14-4516-BF91-A6E4F65F288E}" srcOrd="1" destOrd="0" presId="urn:microsoft.com/office/officeart/2005/8/layout/vList3"/>
    <dgm:cxn modelId="{CC222D5E-EC79-4BB9-BFC7-21A225601AA2}" type="presParOf" srcId="{4CAD4020-E962-4703-B0F2-292DE3743463}" destId="{42FF748C-B4B2-45E3-A48D-00580BCB3AA1}" srcOrd="3" destOrd="0" presId="urn:microsoft.com/office/officeart/2005/8/layout/vList3"/>
    <dgm:cxn modelId="{5B1F8349-D1B2-46D2-AAFC-70F820493EE1}" type="presParOf" srcId="{4CAD4020-E962-4703-B0F2-292DE3743463}" destId="{9663824A-25C7-4CD7-9967-A495060BABB0}" srcOrd="4" destOrd="0" presId="urn:microsoft.com/office/officeart/2005/8/layout/vList3"/>
    <dgm:cxn modelId="{F7046042-6636-4584-A6A2-1934EA0EA7B2}" type="presParOf" srcId="{9663824A-25C7-4CD7-9967-A495060BABB0}" destId="{37889FA7-C869-4A9F-8664-BA733790BDEA}" srcOrd="0" destOrd="0" presId="urn:microsoft.com/office/officeart/2005/8/layout/vList3"/>
    <dgm:cxn modelId="{CC55856D-3136-409A-A469-DE573F4CF47C}" type="presParOf" srcId="{9663824A-25C7-4CD7-9967-A495060BABB0}" destId="{9E34D92C-0D30-423B-82C6-3F3D34AB76A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166430C-3D8A-4DB0-B8F0-E83CADC5E8A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57B978-CC4F-4E17-BB19-8530C43338F2}">
      <dgm:prSet phldrT="[Tes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it-IT" dirty="0" smtClean="0"/>
            <a:t>Art. 17.4 TUE + reg. 211/2011</a:t>
          </a:r>
          <a:endParaRPr lang="it-IT" dirty="0"/>
        </a:p>
      </dgm:t>
    </dgm:pt>
    <dgm:pt modelId="{2077FA52-987F-4252-AD3C-19BB9291778A}" type="parTrans" cxnId="{D6E41C62-2ADF-4888-9E9A-B4F0E25E02E5}">
      <dgm:prSet/>
      <dgm:spPr/>
      <dgm:t>
        <a:bodyPr/>
        <a:lstStyle/>
        <a:p>
          <a:endParaRPr lang="it-IT"/>
        </a:p>
      </dgm:t>
    </dgm:pt>
    <dgm:pt modelId="{6E1BC619-A0AE-4E47-8D4F-1405AAD7B4E4}" type="sibTrans" cxnId="{D6E41C62-2ADF-4888-9E9A-B4F0E25E02E5}">
      <dgm:prSet/>
      <dgm:spPr/>
      <dgm:t>
        <a:bodyPr/>
        <a:lstStyle/>
        <a:p>
          <a:endParaRPr lang="it-IT"/>
        </a:p>
      </dgm:t>
    </dgm:pt>
    <dgm:pt modelId="{5EBFA355-4A3B-4427-A86E-93D6D94471EC}">
      <dgm:prSet phldrT="[Tes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t-IT" dirty="0" smtClean="0"/>
            <a:t>Almeno un milione di cittadini di almeno 7 Stati membri </a:t>
          </a:r>
          <a:endParaRPr lang="it-IT" dirty="0"/>
        </a:p>
      </dgm:t>
    </dgm:pt>
    <dgm:pt modelId="{DB6D7E1D-F5F6-4D3F-BFC8-8EFE78FB482D}" type="parTrans" cxnId="{93F33755-4B0F-4C7D-BDB2-BAD81F9C19C8}">
      <dgm:prSet/>
      <dgm:spPr/>
      <dgm:t>
        <a:bodyPr/>
        <a:lstStyle/>
        <a:p>
          <a:endParaRPr lang="it-IT"/>
        </a:p>
      </dgm:t>
    </dgm:pt>
    <dgm:pt modelId="{98A2F724-4F4C-406F-9A50-22EF3AC42F36}" type="sibTrans" cxnId="{93F33755-4B0F-4C7D-BDB2-BAD81F9C19C8}">
      <dgm:prSet/>
      <dgm:spPr/>
      <dgm:t>
        <a:bodyPr/>
        <a:lstStyle/>
        <a:p>
          <a:endParaRPr lang="it-IT"/>
        </a:p>
      </dgm:t>
    </dgm:pt>
    <dgm:pt modelId="{82FC86C0-29DA-42DC-8CC1-4F2CF8C4AA2C}">
      <dgm:prSet phldrT="[Testo]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t-IT" dirty="0" smtClean="0"/>
            <a:t>Soglia minima di firme per ogni Stato (Italia:  54750 ; Germania: 72000; Stati piccoli: 4500</a:t>
          </a:r>
          <a:endParaRPr lang="it-IT" dirty="0"/>
        </a:p>
      </dgm:t>
    </dgm:pt>
    <dgm:pt modelId="{A46C6D19-F706-4C2C-A57C-9B79765BE174}" type="parTrans" cxnId="{A98D2324-CDC5-4A71-BBFE-CFDC8AA1E6F5}">
      <dgm:prSet/>
      <dgm:spPr/>
      <dgm:t>
        <a:bodyPr/>
        <a:lstStyle/>
        <a:p>
          <a:endParaRPr lang="it-IT"/>
        </a:p>
      </dgm:t>
    </dgm:pt>
    <dgm:pt modelId="{C163CA2A-DC4C-446D-B1E4-455BCFC7F598}" type="sibTrans" cxnId="{A98D2324-CDC5-4A71-BBFE-CFDC8AA1E6F5}">
      <dgm:prSet/>
      <dgm:spPr/>
      <dgm:t>
        <a:bodyPr/>
        <a:lstStyle/>
        <a:p>
          <a:endParaRPr lang="it-IT"/>
        </a:p>
      </dgm:t>
    </dgm:pt>
    <dgm:pt modelId="{9467B7B1-B0B7-4009-923B-0C0940306D9D}">
      <dgm:prSet phldrT="[Testo]"/>
      <dgm:spPr>
        <a:solidFill>
          <a:srgbClr val="002060"/>
        </a:solidFill>
      </dgm:spPr>
      <dgm:t>
        <a:bodyPr/>
        <a:lstStyle/>
        <a:p>
          <a:r>
            <a:rPr lang="it-IT" dirty="0" smtClean="0"/>
            <a:t>Procedura</a:t>
          </a:r>
          <a:endParaRPr lang="it-IT" dirty="0"/>
        </a:p>
      </dgm:t>
    </dgm:pt>
    <dgm:pt modelId="{CC41B734-5FE2-482D-BE89-EE0763624D84}" type="parTrans" cxnId="{77344EB7-B86E-445C-804E-19F79986F44A}">
      <dgm:prSet/>
      <dgm:spPr/>
      <dgm:t>
        <a:bodyPr/>
        <a:lstStyle/>
        <a:p>
          <a:endParaRPr lang="it-IT"/>
        </a:p>
      </dgm:t>
    </dgm:pt>
    <dgm:pt modelId="{C276601E-8F68-4DC3-A27C-42FE06FD8059}" type="sibTrans" cxnId="{77344EB7-B86E-445C-804E-19F79986F44A}">
      <dgm:prSet/>
      <dgm:spPr/>
      <dgm:t>
        <a:bodyPr/>
        <a:lstStyle/>
        <a:p>
          <a:endParaRPr lang="it-IT"/>
        </a:p>
      </dgm:t>
    </dgm:pt>
    <dgm:pt modelId="{98051A36-E20D-4820-8A2F-A857DDACA090}">
      <dgm:prSet phldrT="[Testo]"/>
      <dgm:spPr/>
      <dgm:t>
        <a:bodyPr/>
        <a:lstStyle/>
        <a:p>
          <a:r>
            <a:rPr lang="it-IT" dirty="0" smtClean="0"/>
            <a:t>Comitato di cittadini (almeno 7 di 7 Stati); registrazione della proposta</a:t>
          </a:r>
          <a:endParaRPr lang="it-IT" dirty="0"/>
        </a:p>
      </dgm:t>
    </dgm:pt>
    <dgm:pt modelId="{B8278E09-3633-4726-8D8F-D016C6CB40B4}" type="parTrans" cxnId="{9B0DD8F8-6AF2-4A6F-9AB4-B45644ED977A}">
      <dgm:prSet/>
      <dgm:spPr/>
      <dgm:t>
        <a:bodyPr/>
        <a:lstStyle/>
        <a:p>
          <a:endParaRPr lang="it-IT"/>
        </a:p>
      </dgm:t>
    </dgm:pt>
    <dgm:pt modelId="{80EF07D1-A062-4209-B628-9BE6BFB2A1DB}" type="sibTrans" cxnId="{9B0DD8F8-6AF2-4A6F-9AB4-B45644ED977A}">
      <dgm:prSet/>
      <dgm:spPr/>
      <dgm:t>
        <a:bodyPr/>
        <a:lstStyle/>
        <a:p>
          <a:endParaRPr lang="it-IT"/>
        </a:p>
      </dgm:t>
    </dgm:pt>
    <dgm:pt modelId="{0E744D3D-8B2B-46A8-9AC5-38E069C53D19}">
      <dgm:prSet phldrT="[Testo]"/>
      <dgm:spPr/>
      <dgm:t>
        <a:bodyPr/>
        <a:lstStyle/>
        <a:p>
          <a:r>
            <a:rPr lang="it-IT" dirty="0" smtClean="0"/>
            <a:t>Certificazione del sistema di raccolta; </a:t>
          </a:r>
          <a:r>
            <a:rPr lang="it-IT" dirty="0" err="1" smtClean="0"/>
            <a:t>raccolta</a:t>
          </a:r>
          <a:r>
            <a:rPr lang="it-IT" dirty="0" smtClean="0"/>
            <a:t>; verifica</a:t>
          </a:r>
          <a:endParaRPr lang="it-IT" dirty="0"/>
        </a:p>
      </dgm:t>
    </dgm:pt>
    <dgm:pt modelId="{2BC46A65-FFC7-410E-9812-17A9B81CA962}" type="parTrans" cxnId="{93DF7755-12C4-4834-B4F1-7FA3AC1674A8}">
      <dgm:prSet/>
      <dgm:spPr/>
      <dgm:t>
        <a:bodyPr/>
        <a:lstStyle/>
        <a:p>
          <a:endParaRPr lang="it-IT"/>
        </a:p>
      </dgm:t>
    </dgm:pt>
    <dgm:pt modelId="{B3DEEA26-B863-4D3E-BC34-7CB4D6BBCA4F}" type="sibTrans" cxnId="{93DF7755-12C4-4834-B4F1-7FA3AC1674A8}">
      <dgm:prSet/>
      <dgm:spPr/>
      <dgm:t>
        <a:bodyPr/>
        <a:lstStyle/>
        <a:p>
          <a:endParaRPr lang="it-IT"/>
        </a:p>
      </dgm:t>
    </dgm:pt>
    <dgm:pt modelId="{8A74C695-88C4-43F4-BCBE-3012B4732ADD}">
      <dgm:prSet phldrT="[Testo]"/>
      <dgm:spPr>
        <a:solidFill>
          <a:srgbClr val="0C6E23"/>
        </a:solidFill>
      </dgm:spPr>
      <dgm:t>
        <a:bodyPr/>
        <a:lstStyle/>
        <a:p>
          <a:r>
            <a:rPr lang="it-IT" dirty="0" smtClean="0"/>
            <a:t>Esito positivo</a:t>
          </a:r>
          <a:endParaRPr lang="it-IT" dirty="0"/>
        </a:p>
      </dgm:t>
    </dgm:pt>
    <dgm:pt modelId="{DF4210E1-B921-411A-90F5-06D22312AABC}" type="parTrans" cxnId="{0FFC509B-95B2-479C-94CD-2FB0F77405C3}">
      <dgm:prSet/>
      <dgm:spPr/>
      <dgm:t>
        <a:bodyPr/>
        <a:lstStyle/>
        <a:p>
          <a:endParaRPr lang="it-IT"/>
        </a:p>
      </dgm:t>
    </dgm:pt>
    <dgm:pt modelId="{BDADD12B-C687-44EE-A81C-A1F0AED272AB}" type="sibTrans" cxnId="{0FFC509B-95B2-479C-94CD-2FB0F77405C3}">
      <dgm:prSet/>
      <dgm:spPr/>
      <dgm:t>
        <a:bodyPr/>
        <a:lstStyle/>
        <a:p>
          <a:endParaRPr lang="it-IT"/>
        </a:p>
      </dgm:t>
    </dgm:pt>
    <dgm:pt modelId="{329FC58E-956A-47D7-A1BE-4BC090209B10}">
      <dgm:prSet phldrT="[Tes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t-IT" dirty="0" smtClean="0"/>
            <a:t>Presentazione alla Commissione e audizione pubblica al PE.</a:t>
          </a:r>
          <a:endParaRPr lang="it-IT" dirty="0"/>
        </a:p>
      </dgm:t>
    </dgm:pt>
    <dgm:pt modelId="{317C8B2C-4FC8-45A8-808B-178D82CD07F8}" type="parTrans" cxnId="{931276BE-6F49-487B-9AED-681769DCC56B}">
      <dgm:prSet/>
      <dgm:spPr/>
      <dgm:t>
        <a:bodyPr/>
        <a:lstStyle/>
        <a:p>
          <a:endParaRPr lang="it-IT"/>
        </a:p>
      </dgm:t>
    </dgm:pt>
    <dgm:pt modelId="{35F18064-880B-455C-B5F7-B3D7BAF336B0}" type="sibTrans" cxnId="{931276BE-6F49-487B-9AED-681769DCC56B}">
      <dgm:prSet/>
      <dgm:spPr/>
      <dgm:t>
        <a:bodyPr/>
        <a:lstStyle/>
        <a:p>
          <a:endParaRPr lang="it-IT"/>
        </a:p>
      </dgm:t>
    </dgm:pt>
    <dgm:pt modelId="{4CD11A92-996F-46D7-B585-3B82319173F7}">
      <dgm:prSet phldrT="[Tes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t-IT" dirty="0" smtClean="0"/>
            <a:t>Es.: la proposta sul diritto all’acqua</a:t>
          </a:r>
          <a:endParaRPr lang="it-IT" dirty="0"/>
        </a:p>
      </dgm:t>
    </dgm:pt>
    <dgm:pt modelId="{4650E805-A5C6-46DE-93E7-6947298E478C}" type="parTrans" cxnId="{82BF6250-C248-4D3A-8796-72F888705DBE}">
      <dgm:prSet/>
      <dgm:spPr/>
    </dgm:pt>
    <dgm:pt modelId="{76898BE8-65B2-4BCE-B05C-05440598F486}" type="sibTrans" cxnId="{82BF6250-C248-4D3A-8796-72F888705DBE}">
      <dgm:prSet/>
      <dgm:spPr/>
    </dgm:pt>
    <dgm:pt modelId="{7DE7F774-93EC-43FE-96C9-3BC0127DC74B}" type="pres">
      <dgm:prSet presAssocID="{1166430C-3D8A-4DB0-B8F0-E83CADC5E8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8FC22F6-33CA-464E-A88C-247322B64A82}" type="pres">
      <dgm:prSet presAssocID="{0B57B978-CC4F-4E17-BB19-8530C43338F2}" presName="linNode" presStyleCnt="0"/>
      <dgm:spPr/>
    </dgm:pt>
    <dgm:pt modelId="{427367B1-5307-4451-9076-D21ECFD5ADE6}" type="pres">
      <dgm:prSet presAssocID="{0B57B978-CC4F-4E17-BB19-8530C43338F2}" presName="parentText" presStyleLbl="node1" presStyleIdx="0" presStyleCnt="3" custScaleX="6111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6E5325-24A1-4062-9BB9-5F10BD80A693}" type="pres">
      <dgm:prSet presAssocID="{0B57B978-CC4F-4E17-BB19-8530C43338F2}" presName="descendantText" presStyleLbl="alignAccFollowNode1" presStyleIdx="0" presStyleCnt="3" custScaleX="13332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833CF72-1B00-4A22-8046-2E9A49CBDB72}" type="pres">
      <dgm:prSet presAssocID="{6E1BC619-A0AE-4E47-8D4F-1405AAD7B4E4}" presName="sp" presStyleCnt="0"/>
      <dgm:spPr/>
    </dgm:pt>
    <dgm:pt modelId="{2C651A90-BB75-40FA-993C-5DCA1C4CE3F1}" type="pres">
      <dgm:prSet presAssocID="{9467B7B1-B0B7-4009-923B-0C0940306D9D}" presName="linNode" presStyleCnt="0"/>
      <dgm:spPr/>
    </dgm:pt>
    <dgm:pt modelId="{4D938758-C9D3-4B82-A2C9-43E9F673F95A}" type="pres">
      <dgm:prSet presAssocID="{9467B7B1-B0B7-4009-923B-0C0940306D9D}" presName="parentText" presStyleLbl="node1" presStyleIdx="1" presStyleCnt="3" custScaleX="5625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43A556-43A6-4B75-8BF8-B71F4BD9282B}" type="pres">
      <dgm:prSet presAssocID="{9467B7B1-B0B7-4009-923B-0C0940306D9D}" presName="descendantText" presStyleLbl="alignAccFollowNode1" presStyleIdx="1" presStyleCnt="3" custScaleX="12421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8DE61F-C07C-4BAB-A702-0AEB6F45294A}" type="pres">
      <dgm:prSet presAssocID="{C276601E-8F68-4DC3-A27C-42FE06FD8059}" presName="sp" presStyleCnt="0"/>
      <dgm:spPr/>
    </dgm:pt>
    <dgm:pt modelId="{CB908686-15DB-4ED4-81E8-47E3EEC17F79}" type="pres">
      <dgm:prSet presAssocID="{8A74C695-88C4-43F4-BCBE-3012B4732ADD}" presName="linNode" presStyleCnt="0"/>
      <dgm:spPr/>
    </dgm:pt>
    <dgm:pt modelId="{391AD10A-E139-41FB-BE27-FC30FC9E46B9}" type="pres">
      <dgm:prSet presAssocID="{8A74C695-88C4-43F4-BCBE-3012B4732ADD}" presName="parentText" presStyleLbl="node1" presStyleIdx="2" presStyleCnt="3" custScaleX="5623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11F3BA6-911B-445F-998D-ACFBCFDD4C97}" type="pres">
      <dgm:prSet presAssocID="{8A74C695-88C4-43F4-BCBE-3012B4732ADD}" presName="descendantText" presStyleLbl="alignAccFollowNode1" presStyleIdx="2" presStyleCnt="3" custScaleX="124226" custScaleY="1355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25FF838-C982-4A93-AA42-F50102686876}" type="presOf" srcId="{0B57B978-CC4F-4E17-BB19-8530C43338F2}" destId="{427367B1-5307-4451-9076-D21ECFD5ADE6}" srcOrd="0" destOrd="0" presId="urn:microsoft.com/office/officeart/2005/8/layout/vList5"/>
    <dgm:cxn modelId="{6EB23F72-449B-4C97-8036-26A38FA6765E}" type="presOf" srcId="{5EBFA355-4A3B-4427-A86E-93D6D94471EC}" destId="{E86E5325-24A1-4062-9BB9-5F10BD80A693}" srcOrd="0" destOrd="0" presId="urn:microsoft.com/office/officeart/2005/8/layout/vList5"/>
    <dgm:cxn modelId="{A98D2324-CDC5-4A71-BBFE-CFDC8AA1E6F5}" srcId="{0B57B978-CC4F-4E17-BB19-8530C43338F2}" destId="{82FC86C0-29DA-42DC-8CC1-4F2CF8C4AA2C}" srcOrd="1" destOrd="0" parTransId="{A46C6D19-F706-4C2C-A57C-9B79765BE174}" sibTransId="{C163CA2A-DC4C-446D-B1E4-455BCFC7F598}"/>
    <dgm:cxn modelId="{A18E9BDA-AA5A-4703-99FB-81387607DA79}" type="presOf" srcId="{1166430C-3D8A-4DB0-B8F0-E83CADC5E8A7}" destId="{7DE7F774-93EC-43FE-96C9-3BC0127DC74B}" srcOrd="0" destOrd="0" presId="urn:microsoft.com/office/officeart/2005/8/layout/vList5"/>
    <dgm:cxn modelId="{93DF7755-12C4-4834-B4F1-7FA3AC1674A8}" srcId="{9467B7B1-B0B7-4009-923B-0C0940306D9D}" destId="{0E744D3D-8B2B-46A8-9AC5-38E069C53D19}" srcOrd="1" destOrd="0" parTransId="{2BC46A65-FFC7-410E-9812-17A9B81CA962}" sibTransId="{B3DEEA26-B863-4D3E-BC34-7CB4D6BBCA4F}"/>
    <dgm:cxn modelId="{82BF6250-C248-4D3A-8796-72F888705DBE}" srcId="{8A74C695-88C4-43F4-BCBE-3012B4732ADD}" destId="{4CD11A92-996F-46D7-B585-3B82319173F7}" srcOrd="1" destOrd="0" parTransId="{4650E805-A5C6-46DE-93E7-6947298E478C}" sibTransId="{76898BE8-65B2-4BCE-B05C-05440598F486}"/>
    <dgm:cxn modelId="{6E2FDB15-3F4B-4173-8097-BC36F0565A1F}" type="presOf" srcId="{82FC86C0-29DA-42DC-8CC1-4F2CF8C4AA2C}" destId="{E86E5325-24A1-4062-9BB9-5F10BD80A693}" srcOrd="0" destOrd="1" presId="urn:microsoft.com/office/officeart/2005/8/layout/vList5"/>
    <dgm:cxn modelId="{CF4E9225-4C6A-4C95-8EF4-02666364C35B}" type="presOf" srcId="{329FC58E-956A-47D7-A1BE-4BC090209B10}" destId="{E11F3BA6-911B-445F-998D-ACFBCFDD4C97}" srcOrd="0" destOrd="0" presId="urn:microsoft.com/office/officeart/2005/8/layout/vList5"/>
    <dgm:cxn modelId="{93F33755-4B0F-4C7D-BDB2-BAD81F9C19C8}" srcId="{0B57B978-CC4F-4E17-BB19-8530C43338F2}" destId="{5EBFA355-4A3B-4427-A86E-93D6D94471EC}" srcOrd="0" destOrd="0" parTransId="{DB6D7E1D-F5F6-4D3F-BFC8-8EFE78FB482D}" sibTransId="{98A2F724-4F4C-406F-9A50-22EF3AC42F36}"/>
    <dgm:cxn modelId="{F9DFC700-FE42-49C3-A85E-DFA155A4F3C7}" type="presOf" srcId="{98051A36-E20D-4820-8A2F-A857DDACA090}" destId="{3243A556-43A6-4B75-8BF8-B71F4BD9282B}" srcOrd="0" destOrd="0" presId="urn:microsoft.com/office/officeart/2005/8/layout/vList5"/>
    <dgm:cxn modelId="{931276BE-6F49-487B-9AED-681769DCC56B}" srcId="{8A74C695-88C4-43F4-BCBE-3012B4732ADD}" destId="{329FC58E-956A-47D7-A1BE-4BC090209B10}" srcOrd="0" destOrd="0" parTransId="{317C8B2C-4FC8-45A8-808B-178D82CD07F8}" sibTransId="{35F18064-880B-455C-B5F7-B3D7BAF336B0}"/>
    <dgm:cxn modelId="{101B4548-D21B-4DAF-AF68-CA9C2639409F}" type="presOf" srcId="{8A74C695-88C4-43F4-BCBE-3012B4732ADD}" destId="{391AD10A-E139-41FB-BE27-FC30FC9E46B9}" srcOrd="0" destOrd="0" presId="urn:microsoft.com/office/officeart/2005/8/layout/vList5"/>
    <dgm:cxn modelId="{77955EA1-2C9E-4F90-9224-B21CB6A4105A}" type="presOf" srcId="{0E744D3D-8B2B-46A8-9AC5-38E069C53D19}" destId="{3243A556-43A6-4B75-8BF8-B71F4BD9282B}" srcOrd="0" destOrd="1" presId="urn:microsoft.com/office/officeart/2005/8/layout/vList5"/>
    <dgm:cxn modelId="{299738ED-C467-49C3-9CA5-F16F5CE18114}" type="presOf" srcId="{4CD11A92-996F-46D7-B585-3B82319173F7}" destId="{E11F3BA6-911B-445F-998D-ACFBCFDD4C97}" srcOrd="0" destOrd="1" presId="urn:microsoft.com/office/officeart/2005/8/layout/vList5"/>
    <dgm:cxn modelId="{77344EB7-B86E-445C-804E-19F79986F44A}" srcId="{1166430C-3D8A-4DB0-B8F0-E83CADC5E8A7}" destId="{9467B7B1-B0B7-4009-923B-0C0940306D9D}" srcOrd="1" destOrd="0" parTransId="{CC41B734-5FE2-482D-BE89-EE0763624D84}" sibTransId="{C276601E-8F68-4DC3-A27C-42FE06FD8059}"/>
    <dgm:cxn modelId="{0FFC509B-95B2-479C-94CD-2FB0F77405C3}" srcId="{1166430C-3D8A-4DB0-B8F0-E83CADC5E8A7}" destId="{8A74C695-88C4-43F4-BCBE-3012B4732ADD}" srcOrd="2" destOrd="0" parTransId="{DF4210E1-B921-411A-90F5-06D22312AABC}" sibTransId="{BDADD12B-C687-44EE-A81C-A1F0AED272AB}"/>
    <dgm:cxn modelId="{D6E41C62-2ADF-4888-9E9A-B4F0E25E02E5}" srcId="{1166430C-3D8A-4DB0-B8F0-E83CADC5E8A7}" destId="{0B57B978-CC4F-4E17-BB19-8530C43338F2}" srcOrd="0" destOrd="0" parTransId="{2077FA52-987F-4252-AD3C-19BB9291778A}" sibTransId="{6E1BC619-A0AE-4E47-8D4F-1405AAD7B4E4}"/>
    <dgm:cxn modelId="{4081AA74-BBDA-4D64-BB45-E05FF0CCD9AA}" type="presOf" srcId="{9467B7B1-B0B7-4009-923B-0C0940306D9D}" destId="{4D938758-C9D3-4B82-A2C9-43E9F673F95A}" srcOrd="0" destOrd="0" presId="urn:microsoft.com/office/officeart/2005/8/layout/vList5"/>
    <dgm:cxn modelId="{9B0DD8F8-6AF2-4A6F-9AB4-B45644ED977A}" srcId="{9467B7B1-B0B7-4009-923B-0C0940306D9D}" destId="{98051A36-E20D-4820-8A2F-A857DDACA090}" srcOrd="0" destOrd="0" parTransId="{B8278E09-3633-4726-8D8F-D016C6CB40B4}" sibTransId="{80EF07D1-A062-4209-B628-9BE6BFB2A1DB}"/>
    <dgm:cxn modelId="{3E5D55F9-3F3A-464C-A9AC-D39F32ED3364}" type="presParOf" srcId="{7DE7F774-93EC-43FE-96C9-3BC0127DC74B}" destId="{08FC22F6-33CA-464E-A88C-247322B64A82}" srcOrd="0" destOrd="0" presId="urn:microsoft.com/office/officeart/2005/8/layout/vList5"/>
    <dgm:cxn modelId="{72991D74-C1A3-48F4-8212-0BCD7009C56C}" type="presParOf" srcId="{08FC22F6-33CA-464E-A88C-247322B64A82}" destId="{427367B1-5307-4451-9076-D21ECFD5ADE6}" srcOrd="0" destOrd="0" presId="urn:microsoft.com/office/officeart/2005/8/layout/vList5"/>
    <dgm:cxn modelId="{B2AFF23F-85D3-43DF-8F39-A70B31C15CEA}" type="presParOf" srcId="{08FC22F6-33CA-464E-A88C-247322B64A82}" destId="{E86E5325-24A1-4062-9BB9-5F10BD80A693}" srcOrd="1" destOrd="0" presId="urn:microsoft.com/office/officeart/2005/8/layout/vList5"/>
    <dgm:cxn modelId="{EB3A917E-E720-4D7F-B290-F63904D74E8B}" type="presParOf" srcId="{7DE7F774-93EC-43FE-96C9-3BC0127DC74B}" destId="{7833CF72-1B00-4A22-8046-2E9A49CBDB72}" srcOrd="1" destOrd="0" presId="urn:microsoft.com/office/officeart/2005/8/layout/vList5"/>
    <dgm:cxn modelId="{101A9ADE-9942-43CB-B726-088E2D4327C4}" type="presParOf" srcId="{7DE7F774-93EC-43FE-96C9-3BC0127DC74B}" destId="{2C651A90-BB75-40FA-993C-5DCA1C4CE3F1}" srcOrd="2" destOrd="0" presId="urn:microsoft.com/office/officeart/2005/8/layout/vList5"/>
    <dgm:cxn modelId="{D75DAA5A-2656-4BEC-A337-CCBC2430BB8F}" type="presParOf" srcId="{2C651A90-BB75-40FA-993C-5DCA1C4CE3F1}" destId="{4D938758-C9D3-4B82-A2C9-43E9F673F95A}" srcOrd="0" destOrd="0" presId="urn:microsoft.com/office/officeart/2005/8/layout/vList5"/>
    <dgm:cxn modelId="{0AD2FD2C-BBF7-422A-A38E-AA5A61358925}" type="presParOf" srcId="{2C651A90-BB75-40FA-993C-5DCA1C4CE3F1}" destId="{3243A556-43A6-4B75-8BF8-B71F4BD9282B}" srcOrd="1" destOrd="0" presId="urn:microsoft.com/office/officeart/2005/8/layout/vList5"/>
    <dgm:cxn modelId="{DE68792D-3F49-46F8-BDF6-3FC0A32F2AF4}" type="presParOf" srcId="{7DE7F774-93EC-43FE-96C9-3BC0127DC74B}" destId="{058DE61F-C07C-4BAB-A702-0AEB6F45294A}" srcOrd="3" destOrd="0" presId="urn:microsoft.com/office/officeart/2005/8/layout/vList5"/>
    <dgm:cxn modelId="{2B270AFA-467E-4354-812F-2C9AF880B80F}" type="presParOf" srcId="{7DE7F774-93EC-43FE-96C9-3BC0127DC74B}" destId="{CB908686-15DB-4ED4-81E8-47E3EEC17F79}" srcOrd="4" destOrd="0" presId="urn:microsoft.com/office/officeart/2005/8/layout/vList5"/>
    <dgm:cxn modelId="{315A1E45-1451-4ECC-BFA3-81F232F5828A}" type="presParOf" srcId="{CB908686-15DB-4ED4-81E8-47E3EEC17F79}" destId="{391AD10A-E139-41FB-BE27-FC30FC9E46B9}" srcOrd="0" destOrd="0" presId="urn:microsoft.com/office/officeart/2005/8/layout/vList5"/>
    <dgm:cxn modelId="{46B63DCD-9E2A-4C6C-AA3B-A580A5CC7551}" type="presParOf" srcId="{CB908686-15DB-4ED4-81E8-47E3EEC17F79}" destId="{E11F3BA6-911B-445F-998D-ACFBCFDD4C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86DBED6-01D5-4024-BA43-576216C66D4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5AA0DE7E-BFC9-4BF7-AE39-241C7019FB60}">
      <dgm:prSet phldrT="[Tes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it-IT" dirty="0" err="1" smtClean="0"/>
            <a:t>Rottmann</a:t>
          </a:r>
          <a:endParaRPr lang="it-IT" dirty="0"/>
        </a:p>
      </dgm:t>
    </dgm:pt>
    <dgm:pt modelId="{1486416B-B188-4BCD-8FA1-398022411DB6}" type="parTrans" cxnId="{560D71B7-0FE4-4FEA-A363-9B96E1B9A4C5}">
      <dgm:prSet/>
      <dgm:spPr/>
      <dgm:t>
        <a:bodyPr/>
        <a:lstStyle/>
        <a:p>
          <a:endParaRPr lang="it-IT"/>
        </a:p>
      </dgm:t>
    </dgm:pt>
    <dgm:pt modelId="{F8CB4602-5CD7-42A6-AFB9-123E3696D9A7}" type="sibTrans" cxnId="{560D71B7-0FE4-4FEA-A363-9B96E1B9A4C5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4C01CCFD-9EFC-4B55-9F97-48D57653B414}">
      <dgm:prSet phldrT="[Testo]"/>
      <dgm:spPr>
        <a:solidFill>
          <a:srgbClr val="C00000"/>
        </a:solidFill>
      </dgm:spPr>
      <dgm:t>
        <a:bodyPr/>
        <a:lstStyle/>
        <a:p>
          <a:r>
            <a:rPr lang="it-IT" dirty="0" err="1" smtClean="0"/>
            <a:t>Zambrano</a:t>
          </a:r>
          <a:endParaRPr lang="it-IT" dirty="0"/>
        </a:p>
      </dgm:t>
    </dgm:pt>
    <dgm:pt modelId="{1A731F41-30E0-4DCE-A15D-E06513F9DE06}" type="parTrans" cxnId="{B4BF6027-2D01-4E3E-838B-6EA49BAB3DAA}">
      <dgm:prSet/>
      <dgm:spPr/>
      <dgm:t>
        <a:bodyPr/>
        <a:lstStyle/>
        <a:p>
          <a:endParaRPr lang="it-IT"/>
        </a:p>
      </dgm:t>
    </dgm:pt>
    <dgm:pt modelId="{FF5DFE60-9B10-46EE-B71A-7B29D9554BEB}" type="sibTrans" cxnId="{B4BF6027-2D01-4E3E-838B-6EA49BAB3DAA}">
      <dgm:prSet/>
      <dgm:spPr>
        <a:solidFill>
          <a:srgbClr val="00B050"/>
        </a:solidFill>
      </dgm:spPr>
      <dgm:t>
        <a:bodyPr/>
        <a:lstStyle/>
        <a:p>
          <a:endParaRPr lang="it-IT"/>
        </a:p>
      </dgm:t>
    </dgm:pt>
    <dgm:pt modelId="{5A90D898-F661-474A-9699-B601229086D9}">
      <dgm:prSet phldrT="[Testo]"/>
      <dgm:spPr>
        <a:solidFill>
          <a:srgbClr val="580C7A"/>
        </a:solidFill>
      </dgm:spPr>
      <dgm:t>
        <a:bodyPr/>
        <a:lstStyle/>
        <a:p>
          <a:r>
            <a:rPr lang="it-IT" dirty="0" smtClean="0"/>
            <a:t>E’ lo status fondamentale dell’individuo nell’UE!</a:t>
          </a:r>
          <a:endParaRPr lang="it-IT" dirty="0"/>
        </a:p>
      </dgm:t>
    </dgm:pt>
    <dgm:pt modelId="{DDE16B43-BF1D-4C99-8B3E-CCF33F4ECEBB}" type="parTrans" cxnId="{1879D5B8-9739-488F-963F-6DA16D2F7E21}">
      <dgm:prSet/>
      <dgm:spPr/>
      <dgm:t>
        <a:bodyPr/>
        <a:lstStyle/>
        <a:p>
          <a:endParaRPr lang="it-IT"/>
        </a:p>
      </dgm:t>
    </dgm:pt>
    <dgm:pt modelId="{A5A99341-F035-4055-96D0-1F92F9CB848E}" type="sibTrans" cxnId="{1879D5B8-9739-488F-963F-6DA16D2F7E21}">
      <dgm:prSet/>
      <dgm:spPr/>
      <dgm:t>
        <a:bodyPr/>
        <a:lstStyle/>
        <a:p>
          <a:endParaRPr lang="it-IT"/>
        </a:p>
      </dgm:t>
    </dgm:pt>
    <dgm:pt modelId="{139A004B-0090-4733-A8D3-1258F4C0FF60}" type="pres">
      <dgm:prSet presAssocID="{F86DBED6-01D5-4024-BA43-576216C66D45}" presName="Name0" presStyleCnt="0">
        <dgm:presLayoutVars>
          <dgm:dir/>
          <dgm:resizeHandles val="exact"/>
        </dgm:presLayoutVars>
      </dgm:prSet>
      <dgm:spPr/>
    </dgm:pt>
    <dgm:pt modelId="{03DCAA4C-BCD4-4CD1-AB15-A9C8426F17E3}" type="pres">
      <dgm:prSet presAssocID="{F86DBED6-01D5-4024-BA43-576216C66D45}" presName="vNodes" presStyleCnt="0"/>
      <dgm:spPr/>
    </dgm:pt>
    <dgm:pt modelId="{D415833A-F4F1-4F30-999E-29D88A738019}" type="pres">
      <dgm:prSet presAssocID="{5AA0DE7E-BFC9-4BF7-AE39-241C7019FB60}" presName="node" presStyleLbl="node1" presStyleIdx="0" presStyleCnt="3" custScaleX="189201" custScaleY="1188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B48871-5D0D-456C-A1AD-CAD20323F6CE}" type="pres">
      <dgm:prSet presAssocID="{F8CB4602-5CD7-42A6-AFB9-123E3696D9A7}" presName="spacerT" presStyleCnt="0"/>
      <dgm:spPr/>
    </dgm:pt>
    <dgm:pt modelId="{BC233469-AEB8-4C92-BDEA-7BAF1B895180}" type="pres">
      <dgm:prSet presAssocID="{F8CB4602-5CD7-42A6-AFB9-123E3696D9A7}" presName="sibTrans" presStyleLbl="sibTrans2D1" presStyleIdx="0" presStyleCnt="2"/>
      <dgm:spPr/>
      <dgm:t>
        <a:bodyPr/>
        <a:lstStyle/>
        <a:p>
          <a:endParaRPr lang="it-IT"/>
        </a:p>
      </dgm:t>
    </dgm:pt>
    <dgm:pt modelId="{073B6647-6E2F-44E9-9309-E7771CC8E034}" type="pres">
      <dgm:prSet presAssocID="{F8CB4602-5CD7-42A6-AFB9-123E3696D9A7}" presName="spacerB" presStyleCnt="0"/>
      <dgm:spPr/>
    </dgm:pt>
    <dgm:pt modelId="{645BA150-CC87-457A-8B95-D5F7A5C2078C}" type="pres">
      <dgm:prSet presAssocID="{4C01CCFD-9EFC-4B55-9F97-48D57653B414}" presName="node" presStyleLbl="node1" presStyleIdx="1" presStyleCnt="3" custScaleX="174762" custScaleY="1221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52C3CB-E193-46F5-A932-4944A19BB556}" type="pres">
      <dgm:prSet presAssocID="{F86DBED6-01D5-4024-BA43-576216C66D45}" presName="sibTransLast" presStyleLbl="sibTrans2D1" presStyleIdx="1" presStyleCnt="2" custScaleX="185182" custLinFactNeighborX="-34204"/>
      <dgm:spPr/>
      <dgm:t>
        <a:bodyPr/>
        <a:lstStyle/>
        <a:p>
          <a:endParaRPr lang="it-IT"/>
        </a:p>
      </dgm:t>
    </dgm:pt>
    <dgm:pt modelId="{26E68AF9-3E2C-410B-9057-AEE6AB8DA850}" type="pres">
      <dgm:prSet presAssocID="{F86DBED6-01D5-4024-BA43-576216C66D45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9990378B-ECA2-4074-B61C-5DA021C9376F}" type="pres">
      <dgm:prSet presAssocID="{F86DBED6-01D5-4024-BA43-576216C66D45}" presName="lastNode" presStyleLbl="node1" presStyleIdx="2" presStyleCnt="3" custScaleX="133737" custScaleY="1231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9E91039-23FA-4FBE-B359-3D078D45EE44}" type="presOf" srcId="{F86DBED6-01D5-4024-BA43-576216C66D45}" destId="{139A004B-0090-4733-A8D3-1258F4C0FF60}" srcOrd="0" destOrd="0" presId="urn:microsoft.com/office/officeart/2005/8/layout/equation2"/>
    <dgm:cxn modelId="{94441AF1-5A65-45EE-936A-C1F3206FC3E0}" type="presOf" srcId="{FF5DFE60-9B10-46EE-B71A-7B29D9554BEB}" destId="{26E68AF9-3E2C-410B-9057-AEE6AB8DA850}" srcOrd="1" destOrd="0" presId="urn:microsoft.com/office/officeart/2005/8/layout/equation2"/>
    <dgm:cxn modelId="{B4BF6027-2D01-4E3E-838B-6EA49BAB3DAA}" srcId="{F86DBED6-01D5-4024-BA43-576216C66D45}" destId="{4C01CCFD-9EFC-4B55-9F97-48D57653B414}" srcOrd="1" destOrd="0" parTransId="{1A731F41-30E0-4DCE-A15D-E06513F9DE06}" sibTransId="{FF5DFE60-9B10-46EE-B71A-7B29D9554BEB}"/>
    <dgm:cxn modelId="{1879D5B8-9739-488F-963F-6DA16D2F7E21}" srcId="{F86DBED6-01D5-4024-BA43-576216C66D45}" destId="{5A90D898-F661-474A-9699-B601229086D9}" srcOrd="2" destOrd="0" parTransId="{DDE16B43-BF1D-4C99-8B3E-CCF33F4ECEBB}" sibTransId="{A5A99341-F035-4055-96D0-1F92F9CB848E}"/>
    <dgm:cxn modelId="{B2AC9934-2687-4662-8CE0-9BD31524ED47}" type="presOf" srcId="{5A90D898-F661-474A-9699-B601229086D9}" destId="{9990378B-ECA2-4074-B61C-5DA021C9376F}" srcOrd="0" destOrd="0" presId="urn:microsoft.com/office/officeart/2005/8/layout/equation2"/>
    <dgm:cxn modelId="{31BEAA3A-6EB3-4031-93F9-293C3BACA83D}" type="presOf" srcId="{4C01CCFD-9EFC-4B55-9F97-48D57653B414}" destId="{645BA150-CC87-457A-8B95-D5F7A5C2078C}" srcOrd="0" destOrd="0" presId="urn:microsoft.com/office/officeart/2005/8/layout/equation2"/>
    <dgm:cxn modelId="{B1D9B30E-9EF3-4387-A19C-58FF3439C739}" type="presOf" srcId="{5AA0DE7E-BFC9-4BF7-AE39-241C7019FB60}" destId="{D415833A-F4F1-4F30-999E-29D88A738019}" srcOrd="0" destOrd="0" presId="urn:microsoft.com/office/officeart/2005/8/layout/equation2"/>
    <dgm:cxn modelId="{E8CCBDE3-2E6F-4E2B-9DC7-240AAFE68D18}" type="presOf" srcId="{F8CB4602-5CD7-42A6-AFB9-123E3696D9A7}" destId="{BC233469-AEB8-4C92-BDEA-7BAF1B895180}" srcOrd="0" destOrd="0" presId="urn:microsoft.com/office/officeart/2005/8/layout/equation2"/>
    <dgm:cxn modelId="{5AE14A65-2352-4A96-AC52-A8D56CECD546}" type="presOf" srcId="{FF5DFE60-9B10-46EE-B71A-7B29D9554BEB}" destId="{8852C3CB-E193-46F5-A932-4944A19BB556}" srcOrd="0" destOrd="0" presId="urn:microsoft.com/office/officeart/2005/8/layout/equation2"/>
    <dgm:cxn modelId="{560D71B7-0FE4-4FEA-A363-9B96E1B9A4C5}" srcId="{F86DBED6-01D5-4024-BA43-576216C66D45}" destId="{5AA0DE7E-BFC9-4BF7-AE39-241C7019FB60}" srcOrd="0" destOrd="0" parTransId="{1486416B-B188-4BCD-8FA1-398022411DB6}" sibTransId="{F8CB4602-5CD7-42A6-AFB9-123E3696D9A7}"/>
    <dgm:cxn modelId="{DC92509B-FB4A-4C7E-978C-3F81AA0161C7}" type="presParOf" srcId="{139A004B-0090-4733-A8D3-1258F4C0FF60}" destId="{03DCAA4C-BCD4-4CD1-AB15-A9C8426F17E3}" srcOrd="0" destOrd="0" presId="urn:microsoft.com/office/officeart/2005/8/layout/equation2"/>
    <dgm:cxn modelId="{23F016CC-E89A-4418-87E8-0A8B862189A2}" type="presParOf" srcId="{03DCAA4C-BCD4-4CD1-AB15-A9C8426F17E3}" destId="{D415833A-F4F1-4F30-999E-29D88A738019}" srcOrd="0" destOrd="0" presId="urn:microsoft.com/office/officeart/2005/8/layout/equation2"/>
    <dgm:cxn modelId="{EAF4737C-E2AC-4AF6-89C2-5AB4C6ABF386}" type="presParOf" srcId="{03DCAA4C-BCD4-4CD1-AB15-A9C8426F17E3}" destId="{2EB48871-5D0D-456C-A1AD-CAD20323F6CE}" srcOrd="1" destOrd="0" presId="urn:microsoft.com/office/officeart/2005/8/layout/equation2"/>
    <dgm:cxn modelId="{C4640E2B-881B-419F-AF78-0D1B55F575F7}" type="presParOf" srcId="{03DCAA4C-BCD4-4CD1-AB15-A9C8426F17E3}" destId="{BC233469-AEB8-4C92-BDEA-7BAF1B895180}" srcOrd="2" destOrd="0" presId="urn:microsoft.com/office/officeart/2005/8/layout/equation2"/>
    <dgm:cxn modelId="{ED72EC50-AC0F-47BF-8309-7441AAB75F55}" type="presParOf" srcId="{03DCAA4C-BCD4-4CD1-AB15-A9C8426F17E3}" destId="{073B6647-6E2F-44E9-9309-E7771CC8E034}" srcOrd="3" destOrd="0" presId="urn:microsoft.com/office/officeart/2005/8/layout/equation2"/>
    <dgm:cxn modelId="{C133B42D-08B9-4A00-BE34-AB3A1777987B}" type="presParOf" srcId="{03DCAA4C-BCD4-4CD1-AB15-A9C8426F17E3}" destId="{645BA150-CC87-457A-8B95-D5F7A5C2078C}" srcOrd="4" destOrd="0" presId="urn:microsoft.com/office/officeart/2005/8/layout/equation2"/>
    <dgm:cxn modelId="{BD49B0A1-4438-4001-81DD-E97E24E35724}" type="presParOf" srcId="{139A004B-0090-4733-A8D3-1258F4C0FF60}" destId="{8852C3CB-E193-46F5-A932-4944A19BB556}" srcOrd="1" destOrd="0" presId="urn:microsoft.com/office/officeart/2005/8/layout/equation2"/>
    <dgm:cxn modelId="{5BA51B2E-BC20-4289-99AE-807562B69D5E}" type="presParOf" srcId="{8852C3CB-E193-46F5-A932-4944A19BB556}" destId="{26E68AF9-3E2C-410B-9057-AEE6AB8DA850}" srcOrd="0" destOrd="0" presId="urn:microsoft.com/office/officeart/2005/8/layout/equation2"/>
    <dgm:cxn modelId="{E3F01683-F9FF-43F5-B2DF-F0F2E8313B22}" type="presParOf" srcId="{139A004B-0090-4733-A8D3-1258F4C0FF60}" destId="{9990378B-ECA2-4074-B61C-5DA021C9376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6109E95-4722-408C-956E-2DBA8E87295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648D932-3B24-4B4D-92B7-4709AF759527}">
      <dgm:prSet phldrT="[Testo]"/>
      <dgm:spPr/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Cittadinanza</a:t>
          </a:r>
          <a:endParaRPr lang="it-IT" b="1" dirty="0">
            <a:solidFill>
              <a:schemeClr val="tx1"/>
            </a:solidFill>
          </a:endParaRPr>
        </a:p>
      </dgm:t>
    </dgm:pt>
    <dgm:pt modelId="{143C62FC-4D46-4763-B044-BF0EB2F0D72C}" type="parTrans" cxnId="{947ABC12-BE80-4764-9651-D6E0C1322492}">
      <dgm:prSet/>
      <dgm:spPr/>
      <dgm:t>
        <a:bodyPr/>
        <a:lstStyle/>
        <a:p>
          <a:endParaRPr lang="it-IT"/>
        </a:p>
      </dgm:t>
    </dgm:pt>
    <dgm:pt modelId="{8E89747E-4568-4DDD-8DA6-24CB03AFF0A9}" type="sibTrans" cxnId="{947ABC12-BE80-4764-9651-D6E0C1322492}">
      <dgm:prSet/>
      <dgm:spPr/>
      <dgm:t>
        <a:bodyPr/>
        <a:lstStyle/>
        <a:p>
          <a:endParaRPr lang="it-IT"/>
        </a:p>
      </dgm:t>
    </dgm:pt>
    <dgm:pt modelId="{0F6FDDFF-CBC5-4B11-AC72-66716DEF8E9A}">
      <dgm:prSet phldrT="[Testo]" custT="1"/>
      <dgm:spPr>
        <a:solidFill>
          <a:srgbClr val="FF3300"/>
        </a:solidFill>
      </dgm:spPr>
      <dgm:t>
        <a:bodyPr/>
        <a:lstStyle/>
        <a:p>
          <a:r>
            <a:rPr lang="it-IT" sz="2800" b="1" dirty="0" smtClean="0">
              <a:solidFill>
                <a:schemeClr val="tx1"/>
              </a:solidFill>
            </a:rPr>
            <a:t>Forster</a:t>
          </a:r>
          <a:endParaRPr lang="it-IT" sz="2800" b="1" dirty="0">
            <a:solidFill>
              <a:schemeClr val="tx1"/>
            </a:solidFill>
          </a:endParaRPr>
        </a:p>
      </dgm:t>
    </dgm:pt>
    <dgm:pt modelId="{3E559DEB-89D5-4A91-A97A-AF0641C6414D}" type="parTrans" cxnId="{6C84F379-B343-4E04-8FDF-CAFD57BFE8F5}">
      <dgm:prSet/>
      <dgm:spPr/>
      <dgm:t>
        <a:bodyPr/>
        <a:lstStyle/>
        <a:p>
          <a:endParaRPr lang="it-IT"/>
        </a:p>
      </dgm:t>
    </dgm:pt>
    <dgm:pt modelId="{56D850FE-7899-468D-B4D9-67F1B03B3587}" type="sibTrans" cxnId="{6C84F379-B343-4E04-8FDF-CAFD57BFE8F5}">
      <dgm:prSet/>
      <dgm:spPr/>
      <dgm:t>
        <a:bodyPr/>
        <a:lstStyle/>
        <a:p>
          <a:endParaRPr lang="it-IT"/>
        </a:p>
      </dgm:t>
    </dgm:pt>
    <dgm:pt modelId="{5008E65F-3140-44C8-8AD7-EEDDCD7E0868}">
      <dgm:prSet phldrT="[Testo]" custT="1"/>
      <dgm:spPr>
        <a:solidFill>
          <a:srgbClr val="9751CB"/>
        </a:solidFill>
      </dgm:spPr>
      <dgm:t>
        <a:bodyPr/>
        <a:lstStyle/>
        <a:p>
          <a:r>
            <a:rPr lang="it-IT" sz="2800" b="1" dirty="0" err="1" smtClean="0">
              <a:solidFill>
                <a:schemeClr val="tx1"/>
              </a:solidFill>
            </a:rPr>
            <a:t>Dano</a:t>
          </a:r>
          <a:endParaRPr lang="it-IT" sz="2800" b="1" dirty="0">
            <a:solidFill>
              <a:schemeClr val="tx1"/>
            </a:solidFill>
          </a:endParaRPr>
        </a:p>
      </dgm:t>
    </dgm:pt>
    <dgm:pt modelId="{5657D43F-1D0B-4FAE-9472-D78F8B6112F4}" type="parTrans" cxnId="{02306694-DAB2-4A6D-90CF-877FA7A077FB}">
      <dgm:prSet/>
      <dgm:spPr/>
      <dgm:t>
        <a:bodyPr/>
        <a:lstStyle/>
        <a:p>
          <a:endParaRPr lang="it-IT"/>
        </a:p>
      </dgm:t>
    </dgm:pt>
    <dgm:pt modelId="{256A41D7-1324-46C5-B0D9-12C9F5C2220E}" type="sibTrans" cxnId="{02306694-DAB2-4A6D-90CF-877FA7A077FB}">
      <dgm:prSet/>
      <dgm:spPr/>
      <dgm:t>
        <a:bodyPr/>
        <a:lstStyle/>
        <a:p>
          <a:endParaRPr lang="it-IT"/>
        </a:p>
      </dgm:t>
    </dgm:pt>
    <dgm:pt modelId="{D4771296-CF4E-4F4D-817F-FA4700C8BF25}">
      <dgm:prSet phldrT="[Testo]" custT="1"/>
      <dgm:spPr>
        <a:solidFill>
          <a:srgbClr val="00B050"/>
        </a:solidFill>
      </dgm:spPr>
      <dgm:t>
        <a:bodyPr/>
        <a:lstStyle/>
        <a:p>
          <a:r>
            <a:rPr lang="it-IT" sz="2400" b="1" dirty="0" err="1" smtClean="0">
              <a:solidFill>
                <a:schemeClr val="tx1"/>
              </a:solidFill>
            </a:rPr>
            <a:t>Zhu</a:t>
          </a:r>
          <a:r>
            <a:rPr lang="it-IT" sz="2400" b="1" dirty="0" smtClean="0">
              <a:solidFill>
                <a:schemeClr val="tx1"/>
              </a:solidFill>
            </a:rPr>
            <a:t> e </a:t>
          </a:r>
          <a:r>
            <a:rPr lang="it-IT" sz="2400" b="1" dirty="0" err="1" smtClean="0">
              <a:solidFill>
                <a:schemeClr val="tx1"/>
              </a:solidFill>
            </a:rPr>
            <a:t>Chen</a:t>
          </a:r>
          <a:endParaRPr lang="it-IT" sz="2400" b="1" dirty="0">
            <a:solidFill>
              <a:schemeClr val="tx1"/>
            </a:solidFill>
          </a:endParaRPr>
        </a:p>
      </dgm:t>
    </dgm:pt>
    <dgm:pt modelId="{DC02381C-F0D1-4CD8-9938-ABCB4F292F95}" type="parTrans" cxnId="{9CA1FDC8-7FBA-4B92-A9CB-1C7DC3EB6880}">
      <dgm:prSet/>
      <dgm:spPr/>
      <dgm:t>
        <a:bodyPr/>
        <a:lstStyle/>
        <a:p>
          <a:endParaRPr lang="it-IT"/>
        </a:p>
      </dgm:t>
    </dgm:pt>
    <dgm:pt modelId="{85481ACC-9196-4D65-8BFD-FFA75AE61D3D}" type="sibTrans" cxnId="{9CA1FDC8-7FBA-4B92-A9CB-1C7DC3EB6880}">
      <dgm:prSet/>
      <dgm:spPr/>
      <dgm:t>
        <a:bodyPr/>
        <a:lstStyle/>
        <a:p>
          <a:endParaRPr lang="it-IT"/>
        </a:p>
      </dgm:t>
    </dgm:pt>
    <dgm:pt modelId="{E48AF958-466E-425D-89A0-564B6ECA5F63}">
      <dgm:prSet phldrT="[Testo]" custT="1"/>
      <dgm:spPr>
        <a:solidFill>
          <a:srgbClr val="E5722B"/>
        </a:solidFill>
      </dgm:spPr>
      <dgm:t>
        <a:bodyPr/>
        <a:lstStyle/>
        <a:p>
          <a:r>
            <a:rPr lang="it-IT" sz="2400" b="1" dirty="0" smtClean="0">
              <a:solidFill>
                <a:schemeClr val="tx1"/>
              </a:solidFill>
            </a:rPr>
            <a:t>Garcia Avello</a:t>
          </a:r>
          <a:endParaRPr lang="it-IT" sz="2400" b="1" dirty="0">
            <a:solidFill>
              <a:schemeClr val="tx1"/>
            </a:solidFill>
          </a:endParaRPr>
        </a:p>
      </dgm:t>
    </dgm:pt>
    <dgm:pt modelId="{969C9331-6675-4288-BAA5-4B58262A43A3}" type="parTrans" cxnId="{B586F9A8-0F33-4381-90F5-C9D2F96B3B2B}">
      <dgm:prSet/>
      <dgm:spPr/>
      <dgm:t>
        <a:bodyPr/>
        <a:lstStyle/>
        <a:p>
          <a:endParaRPr lang="it-IT"/>
        </a:p>
      </dgm:t>
    </dgm:pt>
    <dgm:pt modelId="{CAF70C40-B372-4FA8-911E-4A1F7A003010}" type="sibTrans" cxnId="{B586F9A8-0F33-4381-90F5-C9D2F96B3B2B}">
      <dgm:prSet/>
      <dgm:spPr/>
      <dgm:t>
        <a:bodyPr/>
        <a:lstStyle/>
        <a:p>
          <a:endParaRPr lang="it-IT"/>
        </a:p>
      </dgm:t>
    </dgm:pt>
    <dgm:pt modelId="{E6C46ADA-9FEA-4C74-A511-54CA5C82F80F}" type="pres">
      <dgm:prSet presAssocID="{96109E95-4722-408C-956E-2DBA8E8729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43F66DE-CDE8-4F98-9D62-969A512D6A45}" type="pres">
      <dgm:prSet presAssocID="{E648D932-3B24-4B4D-92B7-4709AF759527}" presName="centerShape" presStyleLbl="node0" presStyleIdx="0" presStyleCnt="1" custScaleX="135049" custScaleY="127706"/>
      <dgm:spPr/>
      <dgm:t>
        <a:bodyPr/>
        <a:lstStyle/>
        <a:p>
          <a:endParaRPr lang="it-IT"/>
        </a:p>
      </dgm:t>
    </dgm:pt>
    <dgm:pt modelId="{A08C1D78-72AE-4BDF-885D-294B1E753640}" type="pres">
      <dgm:prSet presAssocID="{0F6FDDFF-CBC5-4B11-AC72-66716DEF8E9A}" presName="node" presStyleLbl="node1" presStyleIdx="0" presStyleCnt="4" custScaleX="213188" custScaleY="11963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92158A-06BB-4C7A-80FF-F3387A669403}" type="pres">
      <dgm:prSet presAssocID="{0F6FDDFF-CBC5-4B11-AC72-66716DEF8E9A}" presName="dummy" presStyleCnt="0"/>
      <dgm:spPr/>
    </dgm:pt>
    <dgm:pt modelId="{02D02210-2C56-4FB2-A6C6-063003E805AA}" type="pres">
      <dgm:prSet presAssocID="{56D850FE-7899-468D-B4D9-67F1B03B3587}" presName="sibTrans" presStyleLbl="sibTrans2D1" presStyleIdx="0" presStyleCnt="4"/>
      <dgm:spPr/>
      <dgm:t>
        <a:bodyPr/>
        <a:lstStyle/>
        <a:p>
          <a:endParaRPr lang="it-IT"/>
        </a:p>
      </dgm:t>
    </dgm:pt>
    <dgm:pt modelId="{5B266A2A-B75A-4461-9486-C2ACC16CD8FB}" type="pres">
      <dgm:prSet presAssocID="{5008E65F-3140-44C8-8AD7-EEDDCD7E0868}" presName="node" presStyleLbl="node1" presStyleIdx="1" presStyleCnt="4" custScaleX="155203" custScaleY="155198" custRadScaleRad="12796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03EE4BA-0B41-4436-8160-B66136CA83B8}" type="pres">
      <dgm:prSet presAssocID="{5008E65F-3140-44C8-8AD7-EEDDCD7E0868}" presName="dummy" presStyleCnt="0"/>
      <dgm:spPr/>
    </dgm:pt>
    <dgm:pt modelId="{58738BD8-030B-4978-81C5-F9A466E9C5E8}" type="pres">
      <dgm:prSet presAssocID="{256A41D7-1324-46C5-B0D9-12C9F5C2220E}" presName="sibTrans" presStyleLbl="sibTrans2D1" presStyleIdx="1" presStyleCnt="4"/>
      <dgm:spPr/>
      <dgm:t>
        <a:bodyPr/>
        <a:lstStyle/>
        <a:p>
          <a:endParaRPr lang="it-IT"/>
        </a:p>
      </dgm:t>
    </dgm:pt>
    <dgm:pt modelId="{9D8683CE-F735-49B2-B808-2FC9EB998E45}" type="pres">
      <dgm:prSet presAssocID="{D4771296-CF4E-4F4D-817F-FA4700C8BF25}" presName="node" presStyleLbl="node1" presStyleIdx="2" presStyleCnt="4" custScaleX="194688" custScaleY="1224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6E9BCA-633F-487A-8EAE-0ABB60142391}" type="pres">
      <dgm:prSet presAssocID="{D4771296-CF4E-4F4D-817F-FA4700C8BF25}" presName="dummy" presStyleCnt="0"/>
      <dgm:spPr/>
    </dgm:pt>
    <dgm:pt modelId="{DB25A728-8F03-4879-A009-539C59A3AA50}" type="pres">
      <dgm:prSet presAssocID="{85481ACC-9196-4D65-8BFD-FFA75AE61D3D}" presName="sibTrans" presStyleLbl="sibTrans2D1" presStyleIdx="2" presStyleCnt="4"/>
      <dgm:spPr/>
      <dgm:t>
        <a:bodyPr/>
        <a:lstStyle/>
        <a:p>
          <a:endParaRPr lang="it-IT"/>
        </a:p>
      </dgm:t>
    </dgm:pt>
    <dgm:pt modelId="{8C10A8FA-819E-428A-952A-21216A640D63}" type="pres">
      <dgm:prSet presAssocID="{E48AF958-466E-425D-89A0-564B6ECA5F63}" presName="node" presStyleLbl="node1" presStyleIdx="3" presStyleCnt="4" custScaleX="153444" custScaleY="156596" custRadScaleRad="1237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168738-9970-4444-B7AC-91EE096F86A0}" type="pres">
      <dgm:prSet presAssocID="{E48AF958-466E-425D-89A0-564B6ECA5F63}" presName="dummy" presStyleCnt="0"/>
      <dgm:spPr/>
    </dgm:pt>
    <dgm:pt modelId="{65AC1C57-4794-4758-A3F1-18F324C3130A}" type="pres">
      <dgm:prSet presAssocID="{CAF70C40-B372-4FA8-911E-4A1F7A003010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7B7C9A7C-4358-4950-942D-8077CAC8D67C}" type="presOf" srcId="{D4771296-CF4E-4F4D-817F-FA4700C8BF25}" destId="{9D8683CE-F735-49B2-B808-2FC9EB998E45}" srcOrd="0" destOrd="0" presId="urn:microsoft.com/office/officeart/2005/8/layout/radial6"/>
    <dgm:cxn modelId="{F147D42E-F5B8-4129-A4EF-06DBF8F12AAD}" type="presOf" srcId="{CAF70C40-B372-4FA8-911E-4A1F7A003010}" destId="{65AC1C57-4794-4758-A3F1-18F324C3130A}" srcOrd="0" destOrd="0" presId="urn:microsoft.com/office/officeart/2005/8/layout/radial6"/>
    <dgm:cxn modelId="{230486A3-8830-4970-9E25-B5C09CD77646}" type="presOf" srcId="{0F6FDDFF-CBC5-4B11-AC72-66716DEF8E9A}" destId="{A08C1D78-72AE-4BDF-885D-294B1E753640}" srcOrd="0" destOrd="0" presId="urn:microsoft.com/office/officeart/2005/8/layout/radial6"/>
    <dgm:cxn modelId="{9CA1FDC8-7FBA-4B92-A9CB-1C7DC3EB6880}" srcId="{E648D932-3B24-4B4D-92B7-4709AF759527}" destId="{D4771296-CF4E-4F4D-817F-FA4700C8BF25}" srcOrd="2" destOrd="0" parTransId="{DC02381C-F0D1-4CD8-9938-ABCB4F292F95}" sibTransId="{85481ACC-9196-4D65-8BFD-FFA75AE61D3D}"/>
    <dgm:cxn modelId="{B586F9A8-0F33-4381-90F5-C9D2F96B3B2B}" srcId="{E648D932-3B24-4B4D-92B7-4709AF759527}" destId="{E48AF958-466E-425D-89A0-564B6ECA5F63}" srcOrd="3" destOrd="0" parTransId="{969C9331-6675-4288-BAA5-4B58262A43A3}" sibTransId="{CAF70C40-B372-4FA8-911E-4A1F7A003010}"/>
    <dgm:cxn modelId="{6C84F379-B343-4E04-8FDF-CAFD57BFE8F5}" srcId="{E648D932-3B24-4B4D-92B7-4709AF759527}" destId="{0F6FDDFF-CBC5-4B11-AC72-66716DEF8E9A}" srcOrd="0" destOrd="0" parTransId="{3E559DEB-89D5-4A91-A97A-AF0641C6414D}" sibTransId="{56D850FE-7899-468D-B4D9-67F1B03B3587}"/>
    <dgm:cxn modelId="{02306694-DAB2-4A6D-90CF-877FA7A077FB}" srcId="{E648D932-3B24-4B4D-92B7-4709AF759527}" destId="{5008E65F-3140-44C8-8AD7-EEDDCD7E0868}" srcOrd="1" destOrd="0" parTransId="{5657D43F-1D0B-4FAE-9472-D78F8B6112F4}" sibTransId="{256A41D7-1324-46C5-B0D9-12C9F5C2220E}"/>
    <dgm:cxn modelId="{224D9F94-272C-4AC7-AAE2-9E111B7F3C0E}" type="presOf" srcId="{E48AF958-466E-425D-89A0-564B6ECA5F63}" destId="{8C10A8FA-819E-428A-952A-21216A640D63}" srcOrd="0" destOrd="0" presId="urn:microsoft.com/office/officeart/2005/8/layout/radial6"/>
    <dgm:cxn modelId="{607D64EB-7F9B-41C6-A6D5-63BF07FEC0FE}" type="presOf" srcId="{96109E95-4722-408C-956E-2DBA8E87295D}" destId="{E6C46ADA-9FEA-4C74-A511-54CA5C82F80F}" srcOrd="0" destOrd="0" presId="urn:microsoft.com/office/officeart/2005/8/layout/radial6"/>
    <dgm:cxn modelId="{9A0D3B37-D910-4498-8B70-099E7BE6CB75}" type="presOf" srcId="{56D850FE-7899-468D-B4D9-67F1B03B3587}" destId="{02D02210-2C56-4FB2-A6C6-063003E805AA}" srcOrd="0" destOrd="0" presId="urn:microsoft.com/office/officeart/2005/8/layout/radial6"/>
    <dgm:cxn modelId="{947ABC12-BE80-4764-9651-D6E0C1322492}" srcId="{96109E95-4722-408C-956E-2DBA8E87295D}" destId="{E648D932-3B24-4B4D-92B7-4709AF759527}" srcOrd="0" destOrd="0" parTransId="{143C62FC-4D46-4763-B044-BF0EB2F0D72C}" sibTransId="{8E89747E-4568-4DDD-8DA6-24CB03AFF0A9}"/>
    <dgm:cxn modelId="{144DD4DA-B72B-4982-AE28-92D63166190D}" type="presOf" srcId="{E648D932-3B24-4B4D-92B7-4709AF759527}" destId="{243F66DE-CDE8-4F98-9D62-969A512D6A45}" srcOrd="0" destOrd="0" presId="urn:microsoft.com/office/officeart/2005/8/layout/radial6"/>
    <dgm:cxn modelId="{C0BD39F0-C1EF-4FEE-8A8E-F3BAA9CB179A}" type="presOf" srcId="{256A41D7-1324-46C5-B0D9-12C9F5C2220E}" destId="{58738BD8-030B-4978-81C5-F9A466E9C5E8}" srcOrd="0" destOrd="0" presId="urn:microsoft.com/office/officeart/2005/8/layout/radial6"/>
    <dgm:cxn modelId="{FC5A34B1-B604-443C-B5A5-949E09EA282D}" type="presOf" srcId="{85481ACC-9196-4D65-8BFD-FFA75AE61D3D}" destId="{DB25A728-8F03-4879-A009-539C59A3AA50}" srcOrd="0" destOrd="0" presId="urn:microsoft.com/office/officeart/2005/8/layout/radial6"/>
    <dgm:cxn modelId="{26B42F41-E360-491A-805E-CEBAFDBE9928}" type="presOf" srcId="{5008E65F-3140-44C8-8AD7-EEDDCD7E0868}" destId="{5B266A2A-B75A-4461-9486-C2ACC16CD8FB}" srcOrd="0" destOrd="0" presId="urn:microsoft.com/office/officeart/2005/8/layout/radial6"/>
    <dgm:cxn modelId="{4FD8AD11-3FD2-4E54-8D49-6FDBCFE1CA95}" type="presParOf" srcId="{E6C46ADA-9FEA-4C74-A511-54CA5C82F80F}" destId="{243F66DE-CDE8-4F98-9D62-969A512D6A45}" srcOrd="0" destOrd="0" presId="urn:microsoft.com/office/officeart/2005/8/layout/radial6"/>
    <dgm:cxn modelId="{35C139B2-AF59-4920-8C74-78D491C2755A}" type="presParOf" srcId="{E6C46ADA-9FEA-4C74-A511-54CA5C82F80F}" destId="{A08C1D78-72AE-4BDF-885D-294B1E753640}" srcOrd="1" destOrd="0" presId="urn:microsoft.com/office/officeart/2005/8/layout/radial6"/>
    <dgm:cxn modelId="{628D31CE-CDC9-42F0-90E3-6872985405AB}" type="presParOf" srcId="{E6C46ADA-9FEA-4C74-A511-54CA5C82F80F}" destId="{A492158A-06BB-4C7A-80FF-F3387A669403}" srcOrd="2" destOrd="0" presId="urn:microsoft.com/office/officeart/2005/8/layout/radial6"/>
    <dgm:cxn modelId="{96226972-78FE-45B5-9B5F-85A52156469D}" type="presParOf" srcId="{E6C46ADA-9FEA-4C74-A511-54CA5C82F80F}" destId="{02D02210-2C56-4FB2-A6C6-063003E805AA}" srcOrd="3" destOrd="0" presId="urn:microsoft.com/office/officeart/2005/8/layout/radial6"/>
    <dgm:cxn modelId="{B9DE591D-DED2-4555-9298-3214CA9CF8F3}" type="presParOf" srcId="{E6C46ADA-9FEA-4C74-A511-54CA5C82F80F}" destId="{5B266A2A-B75A-4461-9486-C2ACC16CD8FB}" srcOrd="4" destOrd="0" presId="urn:microsoft.com/office/officeart/2005/8/layout/radial6"/>
    <dgm:cxn modelId="{040C4A96-5421-4AAE-95A5-4C8078D5B747}" type="presParOf" srcId="{E6C46ADA-9FEA-4C74-A511-54CA5C82F80F}" destId="{B03EE4BA-0B41-4436-8160-B66136CA83B8}" srcOrd="5" destOrd="0" presId="urn:microsoft.com/office/officeart/2005/8/layout/radial6"/>
    <dgm:cxn modelId="{CE4F023C-6EC2-4915-9265-AEC11F5645A1}" type="presParOf" srcId="{E6C46ADA-9FEA-4C74-A511-54CA5C82F80F}" destId="{58738BD8-030B-4978-81C5-F9A466E9C5E8}" srcOrd="6" destOrd="0" presId="urn:microsoft.com/office/officeart/2005/8/layout/radial6"/>
    <dgm:cxn modelId="{21443CB0-8322-4BDE-B2FE-C648C65579A2}" type="presParOf" srcId="{E6C46ADA-9FEA-4C74-A511-54CA5C82F80F}" destId="{9D8683CE-F735-49B2-B808-2FC9EB998E45}" srcOrd="7" destOrd="0" presId="urn:microsoft.com/office/officeart/2005/8/layout/radial6"/>
    <dgm:cxn modelId="{CED0F8E5-2F74-436E-9683-6B3FF2A0D74C}" type="presParOf" srcId="{E6C46ADA-9FEA-4C74-A511-54CA5C82F80F}" destId="{986E9BCA-633F-487A-8EAE-0ABB60142391}" srcOrd="8" destOrd="0" presId="urn:microsoft.com/office/officeart/2005/8/layout/radial6"/>
    <dgm:cxn modelId="{A96D8E2C-6F30-48E2-863E-648DF9F21370}" type="presParOf" srcId="{E6C46ADA-9FEA-4C74-A511-54CA5C82F80F}" destId="{DB25A728-8F03-4879-A009-539C59A3AA50}" srcOrd="9" destOrd="0" presId="urn:microsoft.com/office/officeart/2005/8/layout/radial6"/>
    <dgm:cxn modelId="{857C3D48-80E8-4621-A6F0-BA2B86C2F1E9}" type="presParOf" srcId="{E6C46ADA-9FEA-4C74-A511-54CA5C82F80F}" destId="{8C10A8FA-819E-428A-952A-21216A640D63}" srcOrd="10" destOrd="0" presId="urn:microsoft.com/office/officeart/2005/8/layout/radial6"/>
    <dgm:cxn modelId="{5E2BC93C-4F32-4703-80C4-FD2146D69C83}" type="presParOf" srcId="{E6C46ADA-9FEA-4C74-A511-54CA5C82F80F}" destId="{80168738-9970-4444-B7AC-91EE096F86A0}" srcOrd="11" destOrd="0" presId="urn:microsoft.com/office/officeart/2005/8/layout/radial6"/>
    <dgm:cxn modelId="{6579019B-0462-4CAC-8D02-50385B8DFA33}" type="presParOf" srcId="{E6C46ADA-9FEA-4C74-A511-54CA5C82F80F}" destId="{65AC1C57-4794-4758-A3F1-18F324C3130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09E668D-9BDA-4F50-9309-359901A36BD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06C1428-A9CE-45BE-9B56-2370518E5690}">
      <dgm:prSet phldrT="[Tes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it-IT" dirty="0" err="1" smtClean="0"/>
            <a:t>Ius</a:t>
          </a:r>
          <a:r>
            <a:rPr lang="it-IT" dirty="0" smtClean="0"/>
            <a:t> </a:t>
          </a:r>
          <a:r>
            <a:rPr lang="it-IT" dirty="0" err="1" smtClean="0"/>
            <a:t>sanguinis</a:t>
          </a:r>
          <a:r>
            <a:rPr lang="it-IT" dirty="0" smtClean="0"/>
            <a:t> (padre o madre)</a:t>
          </a:r>
          <a:endParaRPr lang="it-IT" dirty="0"/>
        </a:p>
      </dgm:t>
    </dgm:pt>
    <dgm:pt modelId="{EF835E60-8548-4F70-B3B8-60689F5523E7}" type="parTrans" cxnId="{82FC5138-06B7-4CA9-83C6-2E75DEA4D558}">
      <dgm:prSet/>
      <dgm:spPr/>
      <dgm:t>
        <a:bodyPr/>
        <a:lstStyle/>
        <a:p>
          <a:endParaRPr lang="it-IT"/>
        </a:p>
      </dgm:t>
    </dgm:pt>
    <dgm:pt modelId="{9F9F96DE-0008-4476-A8B8-93CCE79FD113}" type="sibTrans" cxnId="{82FC5138-06B7-4CA9-83C6-2E75DEA4D558}">
      <dgm:prSet/>
      <dgm:spPr/>
      <dgm:t>
        <a:bodyPr/>
        <a:lstStyle/>
        <a:p>
          <a:endParaRPr lang="it-IT"/>
        </a:p>
      </dgm:t>
    </dgm:pt>
    <dgm:pt modelId="{19012A45-0065-4CCD-AABC-B4D9C83C74A7}">
      <dgm:prSet phldrT="[Testo]"/>
      <dgm:spPr>
        <a:solidFill>
          <a:srgbClr val="580C7A"/>
        </a:solidFill>
      </dgm:spPr>
      <dgm:t>
        <a:bodyPr/>
        <a:lstStyle/>
        <a:p>
          <a:r>
            <a:rPr lang="it-IT" dirty="0" err="1" smtClean="0"/>
            <a:t>Ius</a:t>
          </a:r>
          <a:r>
            <a:rPr lang="it-IT" dirty="0" smtClean="0"/>
            <a:t> soli (solo figli di apolidi o ignoti)</a:t>
          </a:r>
          <a:endParaRPr lang="it-IT" dirty="0"/>
        </a:p>
      </dgm:t>
    </dgm:pt>
    <dgm:pt modelId="{59DFF143-A41C-4BE9-8F27-77A2CFBB8EBB}" type="parTrans" cxnId="{7D02ED91-EDA7-472C-8447-2C968479FEDF}">
      <dgm:prSet/>
      <dgm:spPr/>
      <dgm:t>
        <a:bodyPr/>
        <a:lstStyle/>
        <a:p>
          <a:endParaRPr lang="it-IT"/>
        </a:p>
      </dgm:t>
    </dgm:pt>
    <dgm:pt modelId="{B9379FDB-D1FF-4205-A0F5-48A8D90CAB1D}" type="sibTrans" cxnId="{7D02ED91-EDA7-472C-8447-2C968479FEDF}">
      <dgm:prSet/>
      <dgm:spPr/>
      <dgm:t>
        <a:bodyPr/>
        <a:lstStyle/>
        <a:p>
          <a:endParaRPr lang="it-IT"/>
        </a:p>
      </dgm:t>
    </dgm:pt>
    <dgm:pt modelId="{73FB50CC-ACCF-4527-B7F4-3C7F1B1278A1}">
      <dgm:prSet phldrT="[Testo]"/>
      <dgm:spPr>
        <a:solidFill>
          <a:srgbClr val="C00000"/>
        </a:solidFill>
      </dgm:spPr>
      <dgm:t>
        <a:bodyPr/>
        <a:lstStyle/>
        <a:p>
          <a:r>
            <a:rPr lang="it-IT" dirty="0" smtClean="0"/>
            <a:t>Minori adottati o figli di genitori naturalizzati italiani</a:t>
          </a:r>
          <a:endParaRPr lang="it-IT" dirty="0"/>
        </a:p>
      </dgm:t>
    </dgm:pt>
    <dgm:pt modelId="{38EB024F-2CCD-4F6E-A7D1-D8581B929251}" type="parTrans" cxnId="{601A20F8-50DD-49AB-9179-7EDFC87C73E0}">
      <dgm:prSet/>
      <dgm:spPr/>
      <dgm:t>
        <a:bodyPr/>
        <a:lstStyle/>
        <a:p>
          <a:endParaRPr lang="it-IT"/>
        </a:p>
      </dgm:t>
    </dgm:pt>
    <dgm:pt modelId="{ACF5BF2D-C853-4D46-84D8-FB263BEC0F2B}" type="sibTrans" cxnId="{601A20F8-50DD-49AB-9179-7EDFC87C73E0}">
      <dgm:prSet/>
      <dgm:spPr/>
      <dgm:t>
        <a:bodyPr/>
        <a:lstStyle/>
        <a:p>
          <a:endParaRPr lang="it-IT"/>
        </a:p>
      </dgm:t>
    </dgm:pt>
    <dgm:pt modelId="{8DBE7A35-25CF-441D-97C3-DDA152C24359}">
      <dgm:prSet phldrT="[Testo]"/>
      <dgm:spPr>
        <a:solidFill>
          <a:srgbClr val="055F0E"/>
        </a:solidFill>
      </dgm:spPr>
      <dgm:t>
        <a:bodyPr/>
        <a:lstStyle/>
        <a:p>
          <a:r>
            <a:rPr lang="it-IT" dirty="0" smtClean="0"/>
            <a:t>Per matrimonio + residenza legale e continuativa per 2 anni</a:t>
          </a:r>
          <a:endParaRPr lang="it-IT" dirty="0"/>
        </a:p>
      </dgm:t>
    </dgm:pt>
    <dgm:pt modelId="{A1E109F2-CB31-4567-967E-33261E94AF76}" type="parTrans" cxnId="{11F51D37-AD9E-49AB-836B-5BE57F485E6D}">
      <dgm:prSet/>
      <dgm:spPr/>
      <dgm:t>
        <a:bodyPr/>
        <a:lstStyle/>
        <a:p>
          <a:endParaRPr lang="it-IT"/>
        </a:p>
      </dgm:t>
    </dgm:pt>
    <dgm:pt modelId="{82C3900D-B0FF-49C6-99E4-3C5F48F3B715}" type="sibTrans" cxnId="{11F51D37-AD9E-49AB-836B-5BE57F485E6D}">
      <dgm:prSet/>
      <dgm:spPr/>
      <dgm:t>
        <a:bodyPr/>
        <a:lstStyle/>
        <a:p>
          <a:endParaRPr lang="it-IT"/>
        </a:p>
      </dgm:t>
    </dgm:pt>
    <dgm:pt modelId="{0FC61D07-080B-4CB4-AB32-1CAC2A29081B}">
      <dgm:prSet phldrT="[Testo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it-IT" dirty="0" smtClean="0"/>
            <a:t>Per residenza (di regola 10 e 4 anni)</a:t>
          </a:r>
          <a:endParaRPr lang="it-IT" dirty="0"/>
        </a:p>
      </dgm:t>
    </dgm:pt>
    <dgm:pt modelId="{9F955480-5837-46C2-8579-7A1225A1F3C3}" type="parTrans" cxnId="{EAC03B42-AD07-46FD-87F0-60F8D58B5897}">
      <dgm:prSet/>
      <dgm:spPr/>
      <dgm:t>
        <a:bodyPr/>
        <a:lstStyle/>
        <a:p>
          <a:endParaRPr lang="it-IT"/>
        </a:p>
      </dgm:t>
    </dgm:pt>
    <dgm:pt modelId="{F0ABC084-E00C-47FF-8C48-3DFC92A24A6D}" type="sibTrans" cxnId="{EAC03B42-AD07-46FD-87F0-60F8D58B5897}">
      <dgm:prSet/>
      <dgm:spPr/>
      <dgm:t>
        <a:bodyPr/>
        <a:lstStyle/>
        <a:p>
          <a:endParaRPr lang="it-IT"/>
        </a:p>
      </dgm:t>
    </dgm:pt>
    <dgm:pt modelId="{53ECA51B-878A-4D41-8209-0B640EDF4F4A}" type="pres">
      <dgm:prSet presAssocID="{809E668D-9BDA-4F50-9309-359901A36B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50B0CB4-0AA9-48C6-9323-636CE40F3B8C}" type="pres">
      <dgm:prSet presAssocID="{506C1428-A9CE-45BE-9B56-2370518E56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D8B313-BEA0-47BF-9456-F6374609884C}" type="pres">
      <dgm:prSet presAssocID="{9F9F96DE-0008-4476-A8B8-93CCE79FD113}" presName="sibTrans" presStyleCnt="0"/>
      <dgm:spPr/>
    </dgm:pt>
    <dgm:pt modelId="{9AE40929-7E42-487B-85A5-F715B14CFBB3}" type="pres">
      <dgm:prSet presAssocID="{19012A45-0065-4CCD-AABC-B4D9C83C74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FF7672-1B67-4B6D-B25B-AA3484CA6ED1}" type="pres">
      <dgm:prSet presAssocID="{B9379FDB-D1FF-4205-A0F5-48A8D90CAB1D}" presName="sibTrans" presStyleCnt="0"/>
      <dgm:spPr/>
    </dgm:pt>
    <dgm:pt modelId="{319A525A-3624-49C2-B832-47E0CC2E89B8}" type="pres">
      <dgm:prSet presAssocID="{73FB50CC-ACCF-4527-B7F4-3C7F1B1278A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0ACB93-FC1A-4DD2-B85C-8673BAD737A8}" type="pres">
      <dgm:prSet presAssocID="{ACF5BF2D-C853-4D46-84D8-FB263BEC0F2B}" presName="sibTrans" presStyleCnt="0"/>
      <dgm:spPr/>
    </dgm:pt>
    <dgm:pt modelId="{096D8116-E264-4DC3-9AE5-EB68B87BBBE2}" type="pres">
      <dgm:prSet presAssocID="{8DBE7A35-25CF-441D-97C3-DDA152C24359}" presName="node" presStyleLbl="node1" presStyleIdx="3" presStyleCnt="5" custScaleX="12652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0F68F80-AFDF-43F9-B3A8-82145F52D4F1}" type="pres">
      <dgm:prSet presAssocID="{82C3900D-B0FF-49C6-99E4-3C5F48F3B715}" presName="sibTrans" presStyleCnt="0"/>
      <dgm:spPr/>
    </dgm:pt>
    <dgm:pt modelId="{878BAEB7-5BAE-4788-94B2-872E32013574}" type="pres">
      <dgm:prSet presAssocID="{0FC61D07-080B-4CB4-AB32-1CAC2A29081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1F51D37-AD9E-49AB-836B-5BE57F485E6D}" srcId="{809E668D-9BDA-4F50-9309-359901A36BD3}" destId="{8DBE7A35-25CF-441D-97C3-DDA152C24359}" srcOrd="3" destOrd="0" parTransId="{A1E109F2-CB31-4567-967E-33261E94AF76}" sibTransId="{82C3900D-B0FF-49C6-99E4-3C5F48F3B715}"/>
    <dgm:cxn modelId="{26CFE694-CB81-4375-B351-265E1DDDA65F}" type="presOf" srcId="{809E668D-9BDA-4F50-9309-359901A36BD3}" destId="{53ECA51B-878A-4D41-8209-0B640EDF4F4A}" srcOrd="0" destOrd="0" presId="urn:microsoft.com/office/officeart/2005/8/layout/default"/>
    <dgm:cxn modelId="{B2CDF87F-8984-4E3F-A13B-20B609F29C4E}" type="presOf" srcId="{506C1428-A9CE-45BE-9B56-2370518E5690}" destId="{650B0CB4-0AA9-48C6-9323-636CE40F3B8C}" srcOrd="0" destOrd="0" presId="urn:microsoft.com/office/officeart/2005/8/layout/default"/>
    <dgm:cxn modelId="{82FC5138-06B7-4CA9-83C6-2E75DEA4D558}" srcId="{809E668D-9BDA-4F50-9309-359901A36BD3}" destId="{506C1428-A9CE-45BE-9B56-2370518E5690}" srcOrd="0" destOrd="0" parTransId="{EF835E60-8548-4F70-B3B8-60689F5523E7}" sibTransId="{9F9F96DE-0008-4476-A8B8-93CCE79FD113}"/>
    <dgm:cxn modelId="{7DCC3B8C-545B-4FA4-9BCE-D51FD88CE47C}" type="presOf" srcId="{0FC61D07-080B-4CB4-AB32-1CAC2A29081B}" destId="{878BAEB7-5BAE-4788-94B2-872E32013574}" srcOrd="0" destOrd="0" presId="urn:microsoft.com/office/officeart/2005/8/layout/default"/>
    <dgm:cxn modelId="{EAC03B42-AD07-46FD-87F0-60F8D58B5897}" srcId="{809E668D-9BDA-4F50-9309-359901A36BD3}" destId="{0FC61D07-080B-4CB4-AB32-1CAC2A29081B}" srcOrd="4" destOrd="0" parTransId="{9F955480-5837-46C2-8579-7A1225A1F3C3}" sibTransId="{F0ABC084-E00C-47FF-8C48-3DFC92A24A6D}"/>
    <dgm:cxn modelId="{661916A2-A40B-42EA-8342-795F56DA15ED}" type="presOf" srcId="{73FB50CC-ACCF-4527-B7F4-3C7F1B1278A1}" destId="{319A525A-3624-49C2-B832-47E0CC2E89B8}" srcOrd="0" destOrd="0" presId="urn:microsoft.com/office/officeart/2005/8/layout/default"/>
    <dgm:cxn modelId="{7D02ED91-EDA7-472C-8447-2C968479FEDF}" srcId="{809E668D-9BDA-4F50-9309-359901A36BD3}" destId="{19012A45-0065-4CCD-AABC-B4D9C83C74A7}" srcOrd="1" destOrd="0" parTransId="{59DFF143-A41C-4BE9-8F27-77A2CFBB8EBB}" sibTransId="{B9379FDB-D1FF-4205-A0F5-48A8D90CAB1D}"/>
    <dgm:cxn modelId="{A04CEE76-9E00-42C0-B8E1-41D816AC4B68}" type="presOf" srcId="{8DBE7A35-25CF-441D-97C3-DDA152C24359}" destId="{096D8116-E264-4DC3-9AE5-EB68B87BBBE2}" srcOrd="0" destOrd="0" presId="urn:microsoft.com/office/officeart/2005/8/layout/default"/>
    <dgm:cxn modelId="{601A20F8-50DD-49AB-9179-7EDFC87C73E0}" srcId="{809E668D-9BDA-4F50-9309-359901A36BD3}" destId="{73FB50CC-ACCF-4527-B7F4-3C7F1B1278A1}" srcOrd="2" destOrd="0" parTransId="{38EB024F-2CCD-4F6E-A7D1-D8581B929251}" sibTransId="{ACF5BF2D-C853-4D46-84D8-FB263BEC0F2B}"/>
    <dgm:cxn modelId="{B203D880-135E-47D1-9095-C34E633479D1}" type="presOf" srcId="{19012A45-0065-4CCD-AABC-B4D9C83C74A7}" destId="{9AE40929-7E42-487B-85A5-F715B14CFBB3}" srcOrd="0" destOrd="0" presId="urn:microsoft.com/office/officeart/2005/8/layout/default"/>
    <dgm:cxn modelId="{7429B5A0-A532-48C6-8E9A-49CA1F7632DC}" type="presParOf" srcId="{53ECA51B-878A-4D41-8209-0B640EDF4F4A}" destId="{650B0CB4-0AA9-48C6-9323-636CE40F3B8C}" srcOrd="0" destOrd="0" presId="urn:microsoft.com/office/officeart/2005/8/layout/default"/>
    <dgm:cxn modelId="{620E33D4-6546-4AC8-AAD2-848FFD317845}" type="presParOf" srcId="{53ECA51B-878A-4D41-8209-0B640EDF4F4A}" destId="{1ED8B313-BEA0-47BF-9456-F6374609884C}" srcOrd="1" destOrd="0" presId="urn:microsoft.com/office/officeart/2005/8/layout/default"/>
    <dgm:cxn modelId="{E129A99C-1FB4-4DC3-9A5B-00862DB8DCA9}" type="presParOf" srcId="{53ECA51B-878A-4D41-8209-0B640EDF4F4A}" destId="{9AE40929-7E42-487B-85A5-F715B14CFBB3}" srcOrd="2" destOrd="0" presId="urn:microsoft.com/office/officeart/2005/8/layout/default"/>
    <dgm:cxn modelId="{F06A9729-8E66-4903-9383-048E642B823F}" type="presParOf" srcId="{53ECA51B-878A-4D41-8209-0B640EDF4F4A}" destId="{AFFF7672-1B67-4B6D-B25B-AA3484CA6ED1}" srcOrd="3" destOrd="0" presId="urn:microsoft.com/office/officeart/2005/8/layout/default"/>
    <dgm:cxn modelId="{FD4957AA-CF02-41B8-8EE3-6F3E0EF205AB}" type="presParOf" srcId="{53ECA51B-878A-4D41-8209-0B640EDF4F4A}" destId="{319A525A-3624-49C2-B832-47E0CC2E89B8}" srcOrd="4" destOrd="0" presId="urn:microsoft.com/office/officeart/2005/8/layout/default"/>
    <dgm:cxn modelId="{970B4F4E-EE44-4D0B-9ED0-8B8B2C474250}" type="presParOf" srcId="{53ECA51B-878A-4D41-8209-0B640EDF4F4A}" destId="{130ACB93-FC1A-4DD2-B85C-8673BAD737A8}" srcOrd="5" destOrd="0" presId="urn:microsoft.com/office/officeart/2005/8/layout/default"/>
    <dgm:cxn modelId="{F40ED86D-6FF7-4E9C-B2D2-54CE4FEFDAFF}" type="presParOf" srcId="{53ECA51B-878A-4D41-8209-0B640EDF4F4A}" destId="{096D8116-E264-4DC3-9AE5-EB68B87BBBE2}" srcOrd="6" destOrd="0" presId="urn:microsoft.com/office/officeart/2005/8/layout/default"/>
    <dgm:cxn modelId="{4FA1183C-A6A4-4A02-A365-489B7027D979}" type="presParOf" srcId="{53ECA51B-878A-4D41-8209-0B640EDF4F4A}" destId="{90F68F80-AFDF-43F9-B3A8-82145F52D4F1}" srcOrd="7" destOrd="0" presId="urn:microsoft.com/office/officeart/2005/8/layout/default"/>
    <dgm:cxn modelId="{23F93215-19C4-49FD-A3CA-E256FD96AD63}" type="presParOf" srcId="{53ECA51B-878A-4D41-8209-0B640EDF4F4A}" destId="{878BAEB7-5BAE-4788-94B2-872E3201357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864DA4F-5C25-4CC1-989B-B50DE2381EA4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887BF5D-2C26-4E0B-8ECF-3172F4F78B3A}">
      <dgm:prSet phldrT="[Testo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t-IT" dirty="0" err="1" smtClean="0"/>
            <a:t>Ius</a:t>
          </a:r>
          <a:r>
            <a:rPr lang="it-IT" dirty="0" smtClean="0"/>
            <a:t> soli temperato: figli di residenti di lungo periodo + dichiarazione di volontà</a:t>
          </a:r>
          <a:endParaRPr lang="it-IT" dirty="0"/>
        </a:p>
      </dgm:t>
    </dgm:pt>
    <dgm:pt modelId="{7BB29B5B-D9EC-4D9A-A2ED-4247BE698CE2}" type="parTrans" cxnId="{BDD991A3-5DB5-4E43-A005-89F4141141A1}">
      <dgm:prSet/>
      <dgm:spPr/>
      <dgm:t>
        <a:bodyPr/>
        <a:lstStyle/>
        <a:p>
          <a:endParaRPr lang="it-IT"/>
        </a:p>
      </dgm:t>
    </dgm:pt>
    <dgm:pt modelId="{05DED8AB-2F74-4C4F-9709-C3D4CFBAFF74}" type="sibTrans" cxnId="{BDD991A3-5DB5-4E43-A005-89F4141141A1}">
      <dgm:prSet/>
      <dgm:spPr/>
      <dgm:t>
        <a:bodyPr/>
        <a:lstStyle/>
        <a:p>
          <a:endParaRPr lang="it-IT"/>
        </a:p>
      </dgm:t>
    </dgm:pt>
    <dgm:pt modelId="{65D6D10D-97E0-4FF0-8E0E-227E318A13ED}">
      <dgm:prSet phldrT="[Tes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it-IT" dirty="0" err="1" smtClean="0"/>
            <a:t>Ius</a:t>
          </a:r>
          <a:r>
            <a:rPr lang="it-IT" dirty="0" smtClean="0"/>
            <a:t> </a:t>
          </a:r>
          <a:r>
            <a:rPr lang="it-IT" dirty="0" err="1" smtClean="0"/>
            <a:t>culturae</a:t>
          </a:r>
          <a:r>
            <a:rPr lang="it-IT" dirty="0" smtClean="0"/>
            <a:t>: minori nati in Italia o entrati entro i 12 anni; frequenza e superamento di un ciclo di studi</a:t>
          </a:r>
          <a:endParaRPr lang="it-IT" dirty="0"/>
        </a:p>
      </dgm:t>
    </dgm:pt>
    <dgm:pt modelId="{40673491-775C-4491-874D-4F44E99CBB0B}" type="parTrans" cxnId="{E2C807F5-6815-49FB-8A5F-2D7825AC2E8E}">
      <dgm:prSet/>
      <dgm:spPr/>
      <dgm:t>
        <a:bodyPr/>
        <a:lstStyle/>
        <a:p>
          <a:endParaRPr lang="it-IT"/>
        </a:p>
      </dgm:t>
    </dgm:pt>
    <dgm:pt modelId="{32012511-E321-425E-AB7D-4F78F97E5033}" type="sibTrans" cxnId="{E2C807F5-6815-49FB-8A5F-2D7825AC2E8E}">
      <dgm:prSet/>
      <dgm:spPr/>
      <dgm:t>
        <a:bodyPr/>
        <a:lstStyle/>
        <a:p>
          <a:endParaRPr lang="it-IT"/>
        </a:p>
      </dgm:t>
    </dgm:pt>
    <dgm:pt modelId="{56E8A52D-55F9-4E59-855F-5C309BBA6213}" type="pres">
      <dgm:prSet presAssocID="{7864DA4F-5C25-4CC1-989B-B50DE2381E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57EB156-DDC2-4FBB-AFFA-D7AD99BF164E}" type="pres">
      <dgm:prSet presAssocID="{6887BF5D-2C26-4E0B-8ECF-3172F4F78B3A}" presName="compNode" presStyleCnt="0"/>
      <dgm:spPr/>
    </dgm:pt>
    <dgm:pt modelId="{EF712848-1201-41C6-9046-035E17444B9E}" type="pres">
      <dgm:prSet presAssocID="{6887BF5D-2C26-4E0B-8ECF-3172F4F78B3A}" presName="pictRect" presStyleLbl="node1" presStyleIdx="0" presStyleCnt="2" custScaleX="52277" custScaleY="5072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DF9411B-5C7A-4923-ADA8-3489D69E9882}" type="pres">
      <dgm:prSet presAssocID="{6887BF5D-2C26-4E0B-8ECF-3172F4F78B3A}" presName="textRect" presStyleLbl="revTx" presStyleIdx="0" presStyleCnt="2" custScaleY="151795" custLinFactNeighborY="-1416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C4A204-7F47-44FA-9F7D-C037AFEBC1C4}" type="pres">
      <dgm:prSet presAssocID="{05DED8AB-2F74-4C4F-9709-C3D4CFBAFF74}" presName="sibTrans" presStyleLbl="sibTrans2D1" presStyleIdx="0" presStyleCnt="0"/>
      <dgm:spPr/>
      <dgm:t>
        <a:bodyPr/>
        <a:lstStyle/>
        <a:p>
          <a:endParaRPr lang="it-IT"/>
        </a:p>
      </dgm:t>
    </dgm:pt>
    <dgm:pt modelId="{E8C3CD19-B874-4C05-9078-8352597FE7D6}" type="pres">
      <dgm:prSet presAssocID="{65D6D10D-97E0-4FF0-8E0E-227E318A13ED}" presName="compNode" presStyleCnt="0"/>
      <dgm:spPr/>
    </dgm:pt>
    <dgm:pt modelId="{C99D7B0F-A8E5-40B8-B846-FE60137BBAD1}" type="pres">
      <dgm:prSet presAssocID="{65D6D10D-97E0-4FF0-8E0E-227E318A13ED}" presName="pictRect" presStyleLbl="node1" presStyleIdx="1" presStyleCnt="2" custScaleX="53206" custScaleY="5181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E1A19C2-CCC0-4040-AE61-CFB023AB7E37}" type="pres">
      <dgm:prSet presAssocID="{65D6D10D-97E0-4FF0-8E0E-227E318A13ED}" presName="textRect" presStyleLbl="revTx" presStyleIdx="1" presStyleCnt="2" custScaleY="144427" custLinFactNeighborY="-1469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34A3060-2146-4475-8563-5CCE63E74BE3}" type="presOf" srcId="{7864DA4F-5C25-4CC1-989B-B50DE2381EA4}" destId="{56E8A52D-55F9-4E59-855F-5C309BBA6213}" srcOrd="0" destOrd="0" presId="urn:microsoft.com/office/officeart/2005/8/layout/pList1"/>
    <dgm:cxn modelId="{E2C807F5-6815-49FB-8A5F-2D7825AC2E8E}" srcId="{7864DA4F-5C25-4CC1-989B-B50DE2381EA4}" destId="{65D6D10D-97E0-4FF0-8E0E-227E318A13ED}" srcOrd="1" destOrd="0" parTransId="{40673491-775C-4491-874D-4F44E99CBB0B}" sibTransId="{32012511-E321-425E-AB7D-4F78F97E5033}"/>
    <dgm:cxn modelId="{B4EC014E-6082-4A06-9A5B-B729448E9BD1}" type="presOf" srcId="{05DED8AB-2F74-4C4F-9709-C3D4CFBAFF74}" destId="{1BC4A204-7F47-44FA-9F7D-C037AFEBC1C4}" srcOrd="0" destOrd="0" presId="urn:microsoft.com/office/officeart/2005/8/layout/pList1"/>
    <dgm:cxn modelId="{69E0C81E-2CD4-4552-B597-5C725D4CCD3B}" type="presOf" srcId="{6887BF5D-2C26-4E0B-8ECF-3172F4F78B3A}" destId="{EDF9411B-5C7A-4923-ADA8-3489D69E9882}" srcOrd="0" destOrd="0" presId="urn:microsoft.com/office/officeart/2005/8/layout/pList1"/>
    <dgm:cxn modelId="{CA218FB9-DD26-4C66-95A5-870A8085B3E1}" type="presOf" srcId="{65D6D10D-97E0-4FF0-8E0E-227E318A13ED}" destId="{3E1A19C2-CCC0-4040-AE61-CFB023AB7E37}" srcOrd="0" destOrd="0" presId="urn:microsoft.com/office/officeart/2005/8/layout/pList1"/>
    <dgm:cxn modelId="{BDD991A3-5DB5-4E43-A005-89F4141141A1}" srcId="{7864DA4F-5C25-4CC1-989B-B50DE2381EA4}" destId="{6887BF5D-2C26-4E0B-8ECF-3172F4F78B3A}" srcOrd="0" destOrd="0" parTransId="{7BB29B5B-D9EC-4D9A-A2ED-4247BE698CE2}" sibTransId="{05DED8AB-2F74-4C4F-9709-C3D4CFBAFF74}"/>
    <dgm:cxn modelId="{2A63D4FF-4817-4B9F-A12C-4CCFA038F947}" type="presParOf" srcId="{56E8A52D-55F9-4E59-855F-5C309BBA6213}" destId="{157EB156-DDC2-4FBB-AFFA-D7AD99BF164E}" srcOrd="0" destOrd="0" presId="urn:microsoft.com/office/officeart/2005/8/layout/pList1"/>
    <dgm:cxn modelId="{5E320239-5EB0-4300-96FE-AF59111EBB17}" type="presParOf" srcId="{157EB156-DDC2-4FBB-AFFA-D7AD99BF164E}" destId="{EF712848-1201-41C6-9046-035E17444B9E}" srcOrd="0" destOrd="0" presId="urn:microsoft.com/office/officeart/2005/8/layout/pList1"/>
    <dgm:cxn modelId="{46BCE110-9199-483E-9C94-9BAF293CB937}" type="presParOf" srcId="{157EB156-DDC2-4FBB-AFFA-D7AD99BF164E}" destId="{EDF9411B-5C7A-4923-ADA8-3489D69E9882}" srcOrd="1" destOrd="0" presId="urn:microsoft.com/office/officeart/2005/8/layout/pList1"/>
    <dgm:cxn modelId="{9064C160-9DB7-48A0-BAA8-0BE2733000A1}" type="presParOf" srcId="{56E8A52D-55F9-4E59-855F-5C309BBA6213}" destId="{1BC4A204-7F47-44FA-9F7D-C037AFEBC1C4}" srcOrd="1" destOrd="0" presId="urn:microsoft.com/office/officeart/2005/8/layout/pList1"/>
    <dgm:cxn modelId="{8C54D819-D5A8-44AB-B126-6D863DBC7047}" type="presParOf" srcId="{56E8A52D-55F9-4E59-855F-5C309BBA6213}" destId="{E8C3CD19-B874-4C05-9078-8352597FE7D6}" srcOrd="2" destOrd="0" presId="urn:microsoft.com/office/officeart/2005/8/layout/pList1"/>
    <dgm:cxn modelId="{3DC1932E-7679-4969-AEB3-C3D24E8B34FE}" type="presParOf" srcId="{E8C3CD19-B874-4C05-9078-8352597FE7D6}" destId="{C99D7B0F-A8E5-40B8-B846-FE60137BBAD1}" srcOrd="0" destOrd="0" presId="urn:microsoft.com/office/officeart/2005/8/layout/pList1"/>
    <dgm:cxn modelId="{B34C071E-4AA9-4B5B-93D5-3C95CA1B0AA2}" type="presParOf" srcId="{E8C3CD19-B874-4C05-9078-8352597FE7D6}" destId="{3E1A19C2-CCC0-4040-AE61-CFB023AB7E37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F3501A8-3B6F-44F3-98AC-72F573D5A8A5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B93CE7C1-E2FA-470A-B989-361D873356DB}">
      <dgm:prSet phldrT="[Testo]" phldr="1"/>
      <dgm:spPr/>
      <dgm:t>
        <a:bodyPr/>
        <a:lstStyle/>
        <a:p>
          <a:endParaRPr lang="it-IT"/>
        </a:p>
      </dgm:t>
    </dgm:pt>
    <dgm:pt modelId="{6D9CECBE-7623-4EC9-9FD1-610217417D4C}" type="parTrans" cxnId="{C94C4241-7018-4BC1-96E0-09C8ECDC8285}">
      <dgm:prSet/>
      <dgm:spPr/>
      <dgm:t>
        <a:bodyPr/>
        <a:lstStyle/>
        <a:p>
          <a:endParaRPr lang="it-IT"/>
        </a:p>
      </dgm:t>
    </dgm:pt>
    <dgm:pt modelId="{BA928FD3-D5D8-44EF-8269-8158714AA710}" type="sibTrans" cxnId="{C94C4241-7018-4BC1-96E0-09C8ECDC8285}">
      <dgm:prSet/>
      <dgm:spPr/>
      <dgm:t>
        <a:bodyPr/>
        <a:lstStyle/>
        <a:p>
          <a:endParaRPr lang="it-IT"/>
        </a:p>
      </dgm:t>
    </dgm:pt>
    <dgm:pt modelId="{F1C62493-CE32-443E-B18C-327A4AE2CD4F}">
      <dgm:prSet phldrT="[Testo]"/>
      <dgm:spPr/>
      <dgm:t>
        <a:bodyPr/>
        <a:lstStyle/>
        <a:p>
          <a:r>
            <a:rPr lang="it-IT" dirty="0" smtClean="0"/>
            <a:t>Il soggiorno di lungo periodo per cittadini di Stati terzi (direttiva 2003/109/CE)</a:t>
          </a:r>
          <a:endParaRPr lang="it-IT" dirty="0"/>
        </a:p>
      </dgm:t>
    </dgm:pt>
    <dgm:pt modelId="{C673E7BC-EE04-4933-9DE5-75B2B71DC87A}" type="parTrans" cxnId="{9DDCF712-CF18-4EEB-9921-96D2819BD562}">
      <dgm:prSet/>
      <dgm:spPr/>
      <dgm:t>
        <a:bodyPr/>
        <a:lstStyle/>
        <a:p>
          <a:endParaRPr lang="it-IT"/>
        </a:p>
      </dgm:t>
    </dgm:pt>
    <dgm:pt modelId="{8D09E372-4066-4CCD-852D-942D938AE11F}" type="sibTrans" cxnId="{9DDCF712-CF18-4EEB-9921-96D2819BD562}">
      <dgm:prSet/>
      <dgm:spPr/>
      <dgm:t>
        <a:bodyPr/>
        <a:lstStyle/>
        <a:p>
          <a:endParaRPr lang="it-IT"/>
        </a:p>
      </dgm:t>
    </dgm:pt>
    <dgm:pt modelId="{DDE4AD1A-9D00-4B4F-A4C5-1F541DB30849}">
      <dgm:prSet phldrT="[Testo]" phldr="1"/>
      <dgm:spPr/>
      <dgm:t>
        <a:bodyPr/>
        <a:lstStyle/>
        <a:p>
          <a:endParaRPr lang="it-IT"/>
        </a:p>
      </dgm:t>
    </dgm:pt>
    <dgm:pt modelId="{197A4845-2452-460E-8EBF-8B2E74A3F69E}" type="parTrans" cxnId="{F46B96BE-1A5B-4872-B8B6-FCFBA4C88BFB}">
      <dgm:prSet/>
      <dgm:spPr/>
      <dgm:t>
        <a:bodyPr/>
        <a:lstStyle/>
        <a:p>
          <a:endParaRPr lang="it-IT"/>
        </a:p>
      </dgm:t>
    </dgm:pt>
    <dgm:pt modelId="{42CD52B1-1F95-4845-9C33-3128BEFC17FB}" type="sibTrans" cxnId="{F46B96BE-1A5B-4872-B8B6-FCFBA4C88BFB}">
      <dgm:prSet/>
      <dgm:spPr/>
      <dgm:t>
        <a:bodyPr/>
        <a:lstStyle/>
        <a:p>
          <a:endParaRPr lang="it-IT"/>
        </a:p>
      </dgm:t>
    </dgm:pt>
    <dgm:pt modelId="{6B633DA6-0E82-4BC8-8831-40181DBCF354}">
      <dgm:prSet phldrT="[Testo]"/>
      <dgm:spPr/>
      <dgm:t>
        <a:bodyPr/>
        <a:lstStyle/>
        <a:p>
          <a:r>
            <a:rPr lang="it-IT" dirty="0" smtClean="0"/>
            <a:t>Residenza legale ed ininterrotta per 5 anni</a:t>
          </a:r>
          <a:endParaRPr lang="it-IT" dirty="0"/>
        </a:p>
      </dgm:t>
    </dgm:pt>
    <dgm:pt modelId="{50BCDA08-9C94-448B-A14D-8AC9AF337BE7}" type="parTrans" cxnId="{7417DB1A-9D02-4FAC-A4E3-BCCC858903B2}">
      <dgm:prSet/>
      <dgm:spPr/>
      <dgm:t>
        <a:bodyPr/>
        <a:lstStyle/>
        <a:p>
          <a:endParaRPr lang="it-IT"/>
        </a:p>
      </dgm:t>
    </dgm:pt>
    <dgm:pt modelId="{6DFBE3A3-C3A0-42FA-827C-8A95149C1D12}" type="sibTrans" cxnId="{7417DB1A-9D02-4FAC-A4E3-BCCC858903B2}">
      <dgm:prSet/>
      <dgm:spPr/>
      <dgm:t>
        <a:bodyPr/>
        <a:lstStyle/>
        <a:p>
          <a:endParaRPr lang="it-IT"/>
        </a:p>
      </dgm:t>
    </dgm:pt>
    <dgm:pt modelId="{656BB9CC-1AE6-4D5E-8293-5C9296D84BD0}">
      <dgm:prSet phldrT="[Testo]" phldr="1"/>
      <dgm:spPr/>
      <dgm:t>
        <a:bodyPr/>
        <a:lstStyle/>
        <a:p>
          <a:endParaRPr lang="it-IT"/>
        </a:p>
      </dgm:t>
    </dgm:pt>
    <dgm:pt modelId="{729B4BC3-1700-47EF-8040-0ED5F7E00AF9}" type="parTrans" cxnId="{261766C4-9F8C-492D-B4A4-B00BAAD921E9}">
      <dgm:prSet/>
      <dgm:spPr/>
      <dgm:t>
        <a:bodyPr/>
        <a:lstStyle/>
        <a:p>
          <a:endParaRPr lang="it-IT"/>
        </a:p>
      </dgm:t>
    </dgm:pt>
    <dgm:pt modelId="{535A0935-74A5-4946-967F-1A91BA286F42}" type="sibTrans" cxnId="{261766C4-9F8C-492D-B4A4-B00BAAD921E9}">
      <dgm:prSet/>
      <dgm:spPr/>
      <dgm:t>
        <a:bodyPr/>
        <a:lstStyle/>
        <a:p>
          <a:endParaRPr lang="it-IT"/>
        </a:p>
      </dgm:t>
    </dgm:pt>
    <dgm:pt modelId="{FDE28EC5-95DB-4E32-91D3-87BCB7B5A543}">
      <dgm:prSet phldrT="[Testo]"/>
      <dgm:spPr/>
      <dgm:t>
        <a:bodyPr/>
        <a:lstStyle/>
        <a:p>
          <a:r>
            <a:rPr lang="it-IT" u="sng" dirty="0" smtClean="0"/>
            <a:t>Tendenziale</a:t>
          </a:r>
          <a:r>
            <a:rPr lang="it-IT" dirty="0" smtClean="0"/>
            <a:t> equiparazione alla cittadinanza europea (divieto di discriminazione)</a:t>
          </a:r>
          <a:endParaRPr lang="it-IT" dirty="0"/>
        </a:p>
      </dgm:t>
    </dgm:pt>
    <dgm:pt modelId="{6F255507-C1AB-4DAD-89A5-37F0E78EC8B4}" type="parTrans" cxnId="{771265EE-8FF5-49E7-ACE1-30C2B282F7C2}">
      <dgm:prSet/>
      <dgm:spPr/>
      <dgm:t>
        <a:bodyPr/>
        <a:lstStyle/>
        <a:p>
          <a:endParaRPr lang="it-IT"/>
        </a:p>
      </dgm:t>
    </dgm:pt>
    <dgm:pt modelId="{0B5DCF24-32F2-4247-83C4-187E39F20AE3}" type="sibTrans" cxnId="{771265EE-8FF5-49E7-ACE1-30C2B282F7C2}">
      <dgm:prSet/>
      <dgm:spPr/>
      <dgm:t>
        <a:bodyPr/>
        <a:lstStyle/>
        <a:p>
          <a:endParaRPr lang="it-IT"/>
        </a:p>
      </dgm:t>
    </dgm:pt>
    <dgm:pt modelId="{026506E1-0732-49F4-843E-D1A7993E04F3}" type="pres">
      <dgm:prSet presAssocID="{CF3501A8-3B6F-44F3-98AC-72F573D5A8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08062C7-F90C-4BAF-AC46-E67AAEBACC4B}" type="pres">
      <dgm:prSet presAssocID="{B93CE7C1-E2FA-470A-B989-361D873356DB}" presName="composite" presStyleCnt="0"/>
      <dgm:spPr/>
    </dgm:pt>
    <dgm:pt modelId="{F03E8C40-816B-4806-8D5A-2B45C0589899}" type="pres">
      <dgm:prSet presAssocID="{B93CE7C1-E2FA-470A-B989-361D873356D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881ECF-0F9B-4B59-9290-6899B87D2F52}" type="pres">
      <dgm:prSet presAssocID="{B93CE7C1-E2FA-470A-B989-361D873356D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C08CC70-B990-45DE-A4BC-F6395E4A32CE}" type="pres">
      <dgm:prSet presAssocID="{BA928FD3-D5D8-44EF-8269-8158714AA710}" presName="sp" presStyleCnt="0"/>
      <dgm:spPr/>
    </dgm:pt>
    <dgm:pt modelId="{DBD6CEBA-1B44-4DF7-B24F-CF54965BD52E}" type="pres">
      <dgm:prSet presAssocID="{DDE4AD1A-9D00-4B4F-A4C5-1F541DB30849}" presName="composite" presStyleCnt="0"/>
      <dgm:spPr/>
    </dgm:pt>
    <dgm:pt modelId="{C40A5977-C8BE-4DEF-B828-4B680CBC8D04}" type="pres">
      <dgm:prSet presAssocID="{DDE4AD1A-9D00-4B4F-A4C5-1F541DB3084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8FF77F-3697-4A0B-A5FE-713E95F0AA03}" type="pres">
      <dgm:prSet presAssocID="{DDE4AD1A-9D00-4B4F-A4C5-1F541DB3084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A4F9527-B01C-4CF2-81D1-046FA64C6F8D}" type="pres">
      <dgm:prSet presAssocID="{42CD52B1-1F95-4845-9C33-3128BEFC17FB}" presName="sp" presStyleCnt="0"/>
      <dgm:spPr/>
    </dgm:pt>
    <dgm:pt modelId="{412287BF-9FCF-4E40-9EA1-E9441A1C6F07}" type="pres">
      <dgm:prSet presAssocID="{656BB9CC-1AE6-4D5E-8293-5C9296D84BD0}" presName="composite" presStyleCnt="0"/>
      <dgm:spPr/>
    </dgm:pt>
    <dgm:pt modelId="{A9680818-2A33-4B3E-8A33-9FD046E9045D}" type="pres">
      <dgm:prSet presAssocID="{656BB9CC-1AE6-4D5E-8293-5C9296D84BD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FF1C31A-7BFE-40A0-8AD5-3F6865A6B67E}" type="pres">
      <dgm:prSet presAssocID="{656BB9CC-1AE6-4D5E-8293-5C9296D84BD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DB76D59-ABE8-496A-9861-D94811662250}" type="presOf" srcId="{B93CE7C1-E2FA-470A-B989-361D873356DB}" destId="{F03E8C40-816B-4806-8D5A-2B45C0589899}" srcOrd="0" destOrd="0" presId="urn:microsoft.com/office/officeart/2005/8/layout/chevron2"/>
    <dgm:cxn modelId="{F46B96BE-1A5B-4872-B8B6-FCFBA4C88BFB}" srcId="{CF3501A8-3B6F-44F3-98AC-72F573D5A8A5}" destId="{DDE4AD1A-9D00-4B4F-A4C5-1F541DB30849}" srcOrd="1" destOrd="0" parTransId="{197A4845-2452-460E-8EBF-8B2E74A3F69E}" sibTransId="{42CD52B1-1F95-4845-9C33-3128BEFC17FB}"/>
    <dgm:cxn modelId="{C94C4241-7018-4BC1-96E0-09C8ECDC8285}" srcId="{CF3501A8-3B6F-44F3-98AC-72F573D5A8A5}" destId="{B93CE7C1-E2FA-470A-B989-361D873356DB}" srcOrd="0" destOrd="0" parTransId="{6D9CECBE-7623-4EC9-9FD1-610217417D4C}" sibTransId="{BA928FD3-D5D8-44EF-8269-8158714AA710}"/>
    <dgm:cxn modelId="{771265EE-8FF5-49E7-ACE1-30C2B282F7C2}" srcId="{656BB9CC-1AE6-4D5E-8293-5C9296D84BD0}" destId="{FDE28EC5-95DB-4E32-91D3-87BCB7B5A543}" srcOrd="0" destOrd="0" parTransId="{6F255507-C1AB-4DAD-89A5-37F0E78EC8B4}" sibTransId="{0B5DCF24-32F2-4247-83C4-187E39F20AE3}"/>
    <dgm:cxn modelId="{9DDCF712-CF18-4EEB-9921-96D2819BD562}" srcId="{B93CE7C1-E2FA-470A-B989-361D873356DB}" destId="{F1C62493-CE32-443E-B18C-327A4AE2CD4F}" srcOrd="0" destOrd="0" parTransId="{C673E7BC-EE04-4933-9DE5-75B2B71DC87A}" sibTransId="{8D09E372-4066-4CCD-852D-942D938AE11F}"/>
    <dgm:cxn modelId="{261766C4-9F8C-492D-B4A4-B00BAAD921E9}" srcId="{CF3501A8-3B6F-44F3-98AC-72F573D5A8A5}" destId="{656BB9CC-1AE6-4D5E-8293-5C9296D84BD0}" srcOrd="2" destOrd="0" parTransId="{729B4BC3-1700-47EF-8040-0ED5F7E00AF9}" sibTransId="{535A0935-74A5-4946-967F-1A91BA286F42}"/>
    <dgm:cxn modelId="{1A445016-B6FA-4D07-B9A7-236F07E4D999}" type="presOf" srcId="{F1C62493-CE32-443E-B18C-327A4AE2CD4F}" destId="{61881ECF-0F9B-4B59-9290-6899B87D2F52}" srcOrd="0" destOrd="0" presId="urn:microsoft.com/office/officeart/2005/8/layout/chevron2"/>
    <dgm:cxn modelId="{5183C0D3-A87A-417A-AFB5-4E332FE1C0FF}" type="presOf" srcId="{FDE28EC5-95DB-4E32-91D3-87BCB7B5A543}" destId="{4FF1C31A-7BFE-40A0-8AD5-3F6865A6B67E}" srcOrd="0" destOrd="0" presId="urn:microsoft.com/office/officeart/2005/8/layout/chevron2"/>
    <dgm:cxn modelId="{D0E3D051-E49A-4F23-A344-314ABFA70AEF}" type="presOf" srcId="{CF3501A8-3B6F-44F3-98AC-72F573D5A8A5}" destId="{026506E1-0732-49F4-843E-D1A7993E04F3}" srcOrd="0" destOrd="0" presId="urn:microsoft.com/office/officeart/2005/8/layout/chevron2"/>
    <dgm:cxn modelId="{198FFD4D-2B84-4F9D-A897-5B6834C975F5}" type="presOf" srcId="{6B633DA6-0E82-4BC8-8831-40181DBCF354}" destId="{2A8FF77F-3697-4A0B-A5FE-713E95F0AA03}" srcOrd="0" destOrd="0" presId="urn:microsoft.com/office/officeart/2005/8/layout/chevron2"/>
    <dgm:cxn modelId="{6E8CBC4D-EC4C-4346-9BE2-C28A6B4E3567}" type="presOf" srcId="{DDE4AD1A-9D00-4B4F-A4C5-1F541DB30849}" destId="{C40A5977-C8BE-4DEF-B828-4B680CBC8D04}" srcOrd="0" destOrd="0" presId="urn:microsoft.com/office/officeart/2005/8/layout/chevron2"/>
    <dgm:cxn modelId="{C0CAE92F-8A71-4446-BFF4-9F37A6F4AD36}" type="presOf" srcId="{656BB9CC-1AE6-4D5E-8293-5C9296D84BD0}" destId="{A9680818-2A33-4B3E-8A33-9FD046E9045D}" srcOrd="0" destOrd="0" presId="urn:microsoft.com/office/officeart/2005/8/layout/chevron2"/>
    <dgm:cxn modelId="{7417DB1A-9D02-4FAC-A4E3-BCCC858903B2}" srcId="{DDE4AD1A-9D00-4B4F-A4C5-1F541DB30849}" destId="{6B633DA6-0E82-4BC8-8831-40181DBCF354}" srcOrd="0" destOrd="0" parTransId="{50BCDA08-9C94-448B-A14D-8AC9AF337BE7}" sibTransId="{6DFBE3A3-C3A0-42FA-827C-8A95149C1D12}"/>
    <dgm:cxn modelId="{A30AA5AD-7FE3-4640-9F16-2730DB80E7F1}" type="presParOf" srcId="{026506E1-0732-49F4-843E-D1A7993E04F3}" destId="{408062C7-F90C-4BAF-AC46-E67AAEBACC4B}" srcOrd="0" destOrd="0" presId="urn:microsoft.com/office/officeart/2005/8/layout/chevron2"/>
    <dgm:cxn modelId="{6F8FA356-2FCB-4727-ABCF-5E309268D6A9}" type="presParOf" srcId="{408062C7-F90C-4BAF-AC46-E67AAEBACC4B}" destId="{F03E8C40-816B-4806-8D5A-2B45C0589899}" srcOrd="0" destOrd="0" presId="urn:microsoft.com/office/officeart/2005/8/layout/chevron2"/>
    <dgm:cxn modelId="{28B1C2D4-4250-43BD-B1EA-1E23C08C6314}" type="presParOf" srcId="{408062C7-F90C-4BAF-AC46-E67AAEBACC4B}" destId="{61881ECF-0F9B-4B59-9290-6899B87D2F52}" srcOrd="1" destOrd="0" presId="urn:microsoft.com/office/officeart/2005/8/layout/chevron2"/>
    <dgm:cxn modelId="{573D2977-58AB-46D5-8A44-42145BE0F64E}" type="presParOf" srcId="{026506E1-0732-49F4-843E-D1A7993E04F3}" destId="{CC08CC70-B990-45DE-A4BC-F6395E4A32CE}" srcOrd="1" destOrd="0" presId="urn:microsoft.com/office/officeart/2005/8/layout/chevron2"/>
    <dgm:cxn modelId="{56F1B351-9570-4D68-97A6-311FDADD5BEA}" type="presParOf" srcId="{026506E1-0732-49F4-843E-D1A7993E04F3}" destId="{DBD6CEBA-1B44-4DF7-B24F-CF54965BD52E}" srcOrd="2" destOrd="0" presId="urn:microsoft.com/office/officeart/2005/8/layout/chevron2"/>
    <dgm:cxn modelId="{AB65DDC4-8106-4CE8-8331-93209544F0DB}" type="presParOf" srcId="{DBD6CEBA-1B44-4DF7-B24F-CF54965BD52E}" destId="{C40A5977-C8BE-4DEF-B828-4B680CBC8D04}" srcOrd="0" destOrd="0" presId="urn:microsoft.com/office/officeart/2005/8/layout/chevron2"/>
    <dgm:cxn modelId="{1D9406FC-B58C-4756-9DC6-DCEA29B1A18F}" type="presParOf" srcId="{DBD6CEBA-1B44-4DF7-B24F-CF54965BD52E}" destId="{2A8FF77F-3697-4A0B-A5FE-713E95F0AA03}" srcOrd="1" destOrd="0" presId="urn:microsoft.com/office/officeart/2005/8/layout/chevron2"/>
    <dgm:cxn modelId="{2E4C7BDF-BF8E-4C24-9419-7DB3F95D1C0A}" type="presParOf" srcId="{026506E1-0732-49F4-843E-D1A7993E04F3}" destId="{EA4F9527-B01C-4CF2-81D1-046FA64C6F8D}" srcOrd="3" destOrd="0" presId="urn:microsoft.com/office/officeart/2005/8/layout/chevron2"/>
    <dgm:cxn modelId="{429DDF49-3416-4BB4-AAE9-6E229B475CAC}" type="presParOf" srcId="{026506E1-0732-49F4-843E-D1A7993E04F3}" destId="{412287BF-9FCF-4E40-9EA1-E9441A1C6F07}" srcOrd="4" destOrd="0" presId="urn:microsoft.com/office/officeart/2005/8/layout/chevron2"/>
    <dgm:cxn modelId="{214E9C64-DEB3-4012-8901-B83FA2C9C7FE}" type="presParOf" srcId="{412287BF-9FCF-4E40-9EA1-E9441A1C6F07}" destId="{A9680818-2A33-4B3E-8A33-9FD046E9045D}" srcOrd="0" destOrd="0" presId="urn:microsoft.com/office/officeart/2005/8/layout/chevron2"/>
    <dgm:cxn modelId="{4121166B-770D-436E-A9D9-03983FFE361E}" type="presParOf" srcId="{412287BF-9FCF-4E40-9EA1-E9441A1C6F07}" destId="{4FF1C31A-7BFE-40A0-8AD5-3F6865A6B67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701B9-79E2-4648-A111-D6E652D8E37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977281E-8106-4AFB-B6F1-1462A9969AFF}">
      <dgm:prSet phldrT="[Tes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it-IT" dirty="0" err="1" smtClean="0"/>
            <a:t>Politeia</a:t>
          </a:r>
          <a:r>
            <a:rPr lang="it-IT" dirty="0" smtClean="0"/>
            <a:t> greca: cittadini liberi e dotati di risorse economiche</a:t>
          </a:r>
          <a:endParaRPr lang="it-IT" dirty="0"/>
        </a:p>
      </dgm:t>
    </dgm:pt>
    <dgm:pt modelId="{07118C09-4BD5-4A97-A2EF-CBD17D4C7BC2}" type="parTrans" cxnId="{502F2E91-2101-4BBC-A319-E332F5CE9ED9}">
      <dgm:prSet/>
      <dgm:spPr/>
      <dgm:t>
        <a:bodyPr/>
        <a:lstStyle/>
        <a:p>
          <a:endParaRPr lang="it-IT"/>
        </a:p>
      </dgm:t>
    </dgm:pt>
    <dgm:pt modelId="{8495E77B-4350-488E-8A3F-9FE5543E8A2D}" type="sibTrans" cxnId="{502F2E91-2101-4BBC-A319-E332F5CE9ED9}">
      <dgm:prSet/>
      <dgm:spPr/>
      <dgm:t>
        <a:bodyPr/>
        <a:lstStyle/>
        <a:p>
          <a:endParaRPr lang="it-IT"/>
        </a:p>
      </dgm:t>
    </dgm:pt>
    <dgm:pt modelId="{3DD0E4A8-817D-4354-8D70-1B91B9B5522D}">
      <dgm:prSet phldrT="[Testo]"/>
      <dgm:spPr>
        <a:solidFill>
          <a:srgbClr val="C00000"/>
        </a:solidFill>
      </dgm:spPr>
      <dgm:t>
        <a:bodyPr/>
        <a:lstStyle/>
        <a:p>
          <a:r>
            <a:rPr lang="it-IT" dirty="0" err="1" smtClean="0"/>
            <a:t>Civi</a:t>
          </a:r>
          <a:r>
            <a:rPr lang="it-IT" dirty="0" smtClean="0"/>
            <a:t>(li)tas romana: per nascita da romani, presupposto per esercitare diritti </a:t>
          </a:r>
          <a:endParaRPr lang="it-IT" dirty="0"/>
        </a:p>
      </dgm:t>
    </dgm:pt>
    <dgm:pt modelId="{1C3D34EF-C7B3-415E-A78D-2271A6851597}" type="parTrans" cxnId="{7BE68048-F62F-4C42-9809-CE537BD4D9A3}">
      <dgm:prSet/>
      <dgm:spPr/>
      <dgm:t>
        <a:bodyPr/>
        <a:lstStyle/>
        <a:p>
          <a:endParaRPr lang="it-IT"/>
        </a:p>
      </dgm:t>
    </dgm:pt>
    <dgm:pt modelId="{ADA0C017-C97F-47FF-8D3C-0839B37AA735}" type="sibTrans" cxnId="{7BE68048-F62F-4C42-9809-CE537BD4D9A3}">
      <dgm:prSet/>
      <dgm:spPr/>
      <dgm:t>
        <a:bodyPr/>
        <a:lstStyle/>
        <a:p>
          <a:endParaRPr lang="it-IT"/>
        </a:p>
      </dgm:t>
    </dgm:pt>
    <dgm:pt modelId="{4205A31D-FA2E-4621-BDF3-88CFC405AF26}">
      <dgm:prSet phldrT="[Testo]"/>
      <dgm:spPr>
        <a:solidFill>
          <a:srgbClr val="580C7A"/>
        </a:solidFill>
      </dgm:spPr>
      <dgm:t>
        <a:bodyPr/>
        <a:lstStyle/>
        <a:p>
          <a:r>
            <a:rPr lang="it-IT" dirty="0" smtClean="0"/>
            <a:t>1789: </a:t>
          </a:r>
          <a:r>
            <a:rPr lang="it-IT" dirty="0" err="1" smtClean="0"/>
            <a:t>déclaration</a:t>
          </a:r>
          <a:r>
            <a:rPr lang="it-IT" dirty="0" smtClean="0"/>
            <a:t> </a:t>
          </a:r>
          <a:r>
            <a:rPr lang="it-IT" dirty="0" err="1" smtClean="0"/>
            <a:t>des</a:t>
          </a:r>
          <a:r>
            <a:rPr lang="it-IT" dirty="0" smtClean="0"/>
            <a:t> </a:t>
          </a:r>
          <a:r>
            <a:rPr lang="it-IT" dirty="0" err="1" smtClean="0"/>
            <a:t>droits</a:t>
          </a:r>
          <a:r>
            <a:rPr lang="it-IT" dirty="0" smtClean="0"/>
            <a:t> del’</a:t>
          </a:r>
          <a:r>
            <a:rPr lang="it-IT" dirty="0" err="1" smtClean="0"/>
            <a:t>homme</a:t>
          </a:r>
          <a:r>
            <a:rPr lang="it-IT" dirty="0" smtClean="0"/>
            <a:t> </a:t>
          </a:r>
          <a:r>
            <a:rPr lang="it-IT" dirty="0" err="1" smtClean="0"/>
            <a:t>et</a:t>
          </a:r>
          <a:r>
            <a:rPr lang="it-IT" dirty="0" smtClean="0"/>
            <a:t> </a:t>
          </a:r>
          <a:r>
            <a:rPr lang="it-IT" dirty="0" err="1" smtClean="0"/>
            <a:t>du</a:t>
          </a:r>
          <a:r>
            <a:rPr lang="it-IT" dirty="0" smtClean="0"/>
            <a:t> </a:t>
          </a:r>
          <a:r>
            <a:rPr lang="it-IT" dirty="0" err="1" smtClean="0"/>
            <a:t>citoyen</a:t>
          </a:r>
          <a:endParaRPr lang="it-IT" dirty="0"/>
        </a:p>
      </dgm:t>
    </dgm:pt>
    <dgm:pt modelId="{E81EE647-58DE-4A72-AEF7-8615D1424F7D}" type="parTrans" cxnId="{3C585F09-4D1F-463C-8316-0091FD1B12E0}">
      <dgm:prSet/>
      <dgm:spPr/>
      <dgm:t>
        <a:bodyPr/>
        <a:lstStyle/>
        <a:p>
          <a:endParaRPr lang="it-IT"/>
        </a:p>
      </dgm:t>
    </dgm:pt>
    <dgm:pt modelId="{033E17C4-7292-4236-83C5-AF1D67B243E7}" type="sibTrans" cxnId="{3C585F09-4D1F-463C-8316-0091FD1B12E0}">
      <dgm:prSet/>
      <dgm:spPr/>
      <dgm:t>
        <a:bodyPr/>
        <a:lstStyle/>
        <a:p>
          <a:endParaRPr lang="it-IT"/>
        </a:p>
      </dgm:t>
    </dgm:pt>
    <dgm:pt modelId="{61D84D49-5EE7-4C35-955D-EC2217FC205B}" type="pres">
      <dgm:prSet presAssocID="{CED701B9-79E2-4648-A111-D6E652D8E37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AAD3706-2831-4CA9-BCFA-0BCDD5D26485}" type="pres">
      <dgm:prSet presAssocID="{A977281E-8106-4AFB-B6F1-1462A9969AFF}" presName="comp" presStyleCnt="0"/>
      <dgm:spPr/>
    </dgm:pt>
    <dgm:pt modelId="{101048F2-6C1A-49F0-8F6D-2328B6F5F03A}" type="pres">
      <dgm:prSet presAssocID="{A977281E-8106-4AFB-B6F1-1462A9969AFF}" presName="box" presStyleLbl="node1" presStyleIdx="0" presStyleCnt="3"/>
      <dgm:spPr/>
      <dgm:t>
        <a:bodyPr/>
        <a:lstStyle/>
        <a:p>
          <a:endParaRPr lang="it-IT"/>
        </a:p>
      </dgm:t>
    </dgm:pt>
    <dgm:pt modelId="{AF1460FC-F9A4-4300-924E-325B3F748CB7}" type="pres">
      <dgm:prSet presAssocID="{A977281E-8106-4AFB-B6F1-1462A9969AFF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B7E4FB4-9249-4E16-A2E2-C566AD664323}" type="pres">
      <dgm:prSet presAssocID="{A977281E-8106-4AFB-B6F1-1462A9969AF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3CE1BA4-E4D6-4AF5-BF51-113E555FFF46}" type="pres">
      <dgm:prSet presAssocID="{8495E77B-4350-488E-8A3F-9FE5543E8A2D}" presName="spacer" presStyleCnt="0"/>
      <dgm:spPr/>
    </dgm:pt>
    <dgm:pt modelId="{B04B5845-AF5C-4B4D-B9C6-A42082B42B30}" type="pres">
      <dgm:prSet presAssocID="{3DD0E4A8-817D-4354-8D70-1B91B9B5522D}" presName="comp" presStyleCnt="0"/>
      <dgm:spPr/>
    </dgm:pt>
    <dgm:pt modelId="{7602BD02-DE80-4EC3-8223-A9F576C26271}" type="pres">
      <dgm:prSet presAssocID="{3DD0E4A8-817D-4354-8D70-1B91B9B5522D}" presName="box" presStyleLbl="node1" presStyleIdx="1" presStyleCnt="3" custLinFactNeighborY="-5378"/>
      <dgm:spPr/>
      <dgm:t>
        <a:bodyPr/>
        <a:lstStyle/>
        <a:p>
          <a:endParaRPr lang="it-IT"/>
        </a:p>
      </dgm:t>
    </dgm:pt>
    <dgm:pt modelId="{C84D1F1C-337B-429B-928E-D52B0873B72B}" type="pres">
      <dgm:prSet presAssocID="{3DD0E4A8-817D-4354-8D70-1B91B9B5522D}" presName="img" presStyleLbl="fgImgPlace1" presStyleIdx="1" presStyleCnt="3" custScaleX="81590" custScaleY="125253" custLinFactNeighborX="-5257" custLinFactNeighborY="-659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6DD614D-AE30-4045-873B-684141C0EC25}" type="pres">
      <dgm:prSet presAssocID="{3DD0E4A8-817D-4354-8D70-1B91B9B5522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286BD0C-94F8-4AE9-907B-0338E9091EF0}" type="pres">
      <dgm:prSet presAssocID="{ADA0C017-C97F-47FF-8D3C-0839B37AA735}" presName="spacer" presStyleCnt="0"/>
      <dgm:spPr/>
    </dgm:pt>
    <dgm:pt modelId="{7F4E1646-44B7-48E4-B445-958F952AC7BD}" type="pres">
      <dgm:prSet presAssocID="{4205A31D-FA2E-4621-BDF3-88CFC405AF26}" presName="comp" presStyleCnt="0"/>
      <dgm:spPr/>
    </dgm:pt>
    <dgm:pt modelId="{33257BF8-11E7-4079-8289-E16F5FF676D0}" type="pres">
      <dgm:prSet presAssocID="{4205A31D-FA2E-4621-BDF3-88CFC405AF26}" presName="box" presStyleLbl="node1" presStyleIdx="2" presStyleCnt="3" custLinFactNeighborX="-593" custLinFactNeighborY="-9747"/>
      <dgm:spPr/>
      <dgm:t>
        <a:bodyPr/>
        <a:lstStyle/>
        <a:p>
          <a:endParaRPr lang="it-IT"/>
        </a:p>
      </dgm:t>
    </dgm:pt>
    <dgm:pt modelId="{65866291-C853-4B08-B733-A1B6FBBA82BA}" type="pres">
      <dgm:prSet presAssocID="{4205A31D-FA2E-4621-BDF3-88CFC405AF26}" presName="img" presStyleLbl="fgImgPlace1" presStyleIdx="2" presStyleCnt="3" custScaleX="110748" custScaleY="115932" custLinFactNeighborX="-2008" custLinFactNeighborY="-1402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CBBBB551-FDA8-46CA-82AB-5B56C0CFD206}" type="pres">
      <dgm:prSet presAssocID="{4205A31D-FA2E-4621-BDF3-88CFC405AF2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FA5220D-E109-4071-800F-3879D51FC057}" type="presOf" srcId="{4205A31D-FA2E-4621-BDF3-88CFC405AF26}" destId="{CBBBB551-FDA8-46CA-82AB-5B56C0CFD206}" srcOrd="1" destOrd="0" presId="urn:microsoft.com/office/officeart/2005/8/layout/vList4"/>
    <dgm:cxn modelId="{A41E9A58-86B0-43B2-A811-8E5D5EF59260}" type="presOf" srcId="{3DD0E4A8-817D-4354-8D70-1B91B9B5522D}" destId="{A6DD614D-AE30-4045-873B-684141C0EC25}" srcOrd="1" destOrd="0" presId="urn:microsoft.com/office/officeart/2005/8/layout/vList4"/>
    <dgm:cxn modelId="{7BE68048-F62F-4C42-9809-CE537BD4D9A3}" srcId="{CED701B9-79E2-4648-A111-D6E652D8E370}" destId="{3DD0E4A8-817D-4354-8D70-1B91B9B5522D}" srcOrd="1" destOrd="0" parTransId="{1C3D34EF-C7B3-415E-A78D-2271A6851597}" sibTransId="{ADA0C017-C97F-47FF-8D3C-0839B37AA735}"/>
    <dgm:cxn modelId="{B0FE208B-AB51-412B-96FA-DF1BCEC2E193}" type="presOf" srcId="{A977281E-8106-4AFB-B6F1-1462A9969AFF}" destId="{101048F2-6C1A-49F0-8F6D-2328B6F5F03A}" srcOrd="0" destOrd="0" presId="urn:microsoft.com/office/officeart/2005/8/layout/vList4"/>
    <dgm:cxn modelId="{DCCFAA58-5BE9-44F1-B982-A28BEEEF82AF}" type="presOf" srcId="{3DD0E4A8-817D-4354-8D70-1B91B9B5522D}" destId="{7602BD02-DE80-4EC3-8223-A9F576C26271}" srcOrd="0" destOrd="0" presId="urn:microsoft.com/office/officeart/2005/8/layout/vList4"/>
    <dgm:cxn modelId="{9C3DD300-142E-4190-B976-9CD9C4173072}" type="presOf" srcId="{A977281E-8106-4AFB-B6F1-1462A9969AFF}" destId="{1B7E4FB4-9249-4E16-A2E2-C566AD664323}" srcOrd="1" destOrd="0" presId="urn:microsoft.com/office/officeart/2005/8/layout/vList4"/>
    <dgm:cxn modelId="{80B67839-9643-437F-96D2-00B0C36D5B65}" type="presOf" srcId="{CED701B9-79E2-4648-A111-D6E652D8E370}" destId="{61D84D49-5EE7-4C35-955D-EC2217FC205B}" srcOrd="0" destOrd="0" presId="urn:microsoft.com/office/officeart/2005/8/layout/vList4"/>
    <dgm:cxn modelId="{502F2E91-2101-4BBC-A319-E332F5CE9ED9}" srcId="{CED701B9-79E2-4648-A111-D6E652D8E370}" destId="{A977281E-8106-4AFB-B6F1-1462A9969AFF}" srcOrd="0" destOrd="0" parTransId="{07118C09-4BD5-4A97-A2EF-CBD17D4C7BC2}" sibTransId="{8495E77B-4350-488E-8A3F-9FE5543E8A2D}"/>
    <dgm:cxn modelId="{3C585F09-4D1F-463C-8316-0091FD1B12E0}" srcId="{CED701B9-79E2-4648-A111-D6E652D8E370}" destId="{4205A31D-FA2E-4621-BDF3-88CFC405AF26}" srcOrd="2" destOrd="0" parTransId="{E81EE647-58DE-4A72-AEF7-8615D1424F7D}" sibTransId="{033E17C4-7292-4236-83C5-AF1D67B243E7}"/>
    <dgm:cxn modelId="{8D65024F-E706-4CB6-BFD4-22895E646139}" type="presOf" srcId="{4205A31D-FA2E-4621-BDF3-88CFC405AF26}" destId="{33257BF8-11E7-4079-8289-E16F5FF676D0}" srcOrd="0" destOrd="0" presId="urn:microsoft.com/office/officeart/2005/8/layout/vList4"/>
    <dgm:cxn modelId="{5301A0AA-34D3-411B-96E0-6B7480AF1A22}" type="presParOf" srcId="{61D84D49-5EE7-4C35-955D-EC2217FC205B}" destId="{CAAD3706-2831-4CA9-BCFA-0BCDD5D26485}" srcOrd="0" destOrd="0" presId="urn:microsoft.com/office/officeart/2005/8/layout/vList4"/>
    <dgm:cxn modelId="{0EB62BEB-2510-49B2-8D6D-DBFFD309FB4F}" type="presParOf" srcId="{CAAD3706-2831-4CA9-BCFA-0BCDD5D26485}" destId="{101048F2-6C1A-49F0-8F6D-2328B6F5F03A}" srcOrd="0" destOrd="0" presId="urn:microsoft.com/office/officeart/2005/8/layout/vList4"/>
    <dgm:cxn modelId="{2116A7A1-7665-4CD7-9CC7-3A88BE10A05E}" type="presParOf" srcId="{CAAD3706-2831-4CA9-BCFA-0BCDD5D26485}" destId="{AF1460FC-F9A4-4300-924E-325B3F748CB7}" srcOrd="1" destOrd="0" presId="urn:microsoft.com/office/officeart/2005/8/layout/vList4"/>
    <dgm:cxn modelId="{B5A3D1C3-C2C6-4F82-9CF9-0D06BDC481DA}" type="presParOf" srcId="{CAAD3706-2831-4CA9-BCFA-0BCDD5D26485}" destId="{1B7E4FB4-9249-4E16-A2E2-C566AD664323}" srcOrd="2" destOrd="0" presId="urn:microsoft.com/office/officeart/2005/8/layout/vList4"/>
    <dgm:cxn modelId="{18F2CDE1-D9D8-44DB-AE20-C301548ADC1D}" type="presParOf" srcId="{61D84D49-5EE7-4C35-955D-EC2217FC205B}" destId="{D3CE1BA4-E4D6-4AF5-BF51-113E555FFF46}" srcOrd="1" destOrd="0" presId="urn:microsoft.com/office/officeart/2005/8/layout/vList4"/>
    <dgm:cxn modelId="{8293AFBA-15DE-4438-89E1-EC81D596F682}" type="presParOf" srcId="{61D84D49-5EE7-4C35-955D-EC2217FC205B}" destId="{B04B5845-AF5C-4B4D-B9C6-A42082B42B30}" srcOrd="2" destOrd="0" presId="urn:microsoft.com/office/officeart/2005/8/layout/vList4"/>
    <dgm:cxn modelId="{CE8EDDC3-0858-493E-B413-7E60FE906EC3}" type="presParOf" srcId="{B04B5845-AF5C-4B4D-B9C6-A42082B42B30}" destId="{7602BD02-DE80-4EC3-8223-A9F576C26271}" srcOrd="0" destOrd="0" presId="urn:microsoft.com/office/officeart/2005/8/layout/vList4"/>
    <dgm:cxn modelId="{2B4DDBAF-8568-4591-BD24-A0B9C23743AD}" type="presParOf" srcId="{B04B5845-AF5C-4B4D-B9C6-A42082B42B30}" destId="{C84D1F1C-337B-429B-928E-D52B0873B72B}" srcOrd="1" destOrd="0" presId="urn:microsoft.com/office/officeart/2005/8/layout/vList4"/>
    <dgm:cxn modelId="{6A2046B2-178F-4CBF-B1ED-8B4D12EBC337}" type="presParOf" srcId="{B04B5845-AF5C-4B4D-B9C6-A42082B42B30}" destId="{A6DD614D-AE30-4045-873B-684141C0EC25}" srcOrd="2" destOrd="0" presId="urn:microsoft.com/office/officeart/2005/8/layout/vList4"/>
    <dgm:cxn modelId="{019E99ED-9138-435C-AFC2-77AD2978083A}" type="presParOf" srcId="{61D84D49-5EE7-4C35-955D-EC2217FC205B}" destId="{F286BD0C-94F8-4AE9-907B-0338E9091EF0}" srcOrd="3" destOrd="0" presId="urn:microsoft.com/office/officeart/2005/8/layout/vList4"/>
    <dgm:cxn modelId="{9AA5BA83-3F37-4AAA-9E41-4D07FEFFAF12}" type="presParOf" srcId="{61D84D49-5EE7-4C35-955D-EC2217FC205B}" destId="{7F4E1646-44B7-48E4-B445-958F952AC7BD}" srcOrd="4" destOrd="0" presId="urn:microsoft.com/office/officeart/2005/8/layout/vList4"/>
    <dgm:cxn modelId="{751DCEEF-6DD7-4F36-B9BC-163BF5530F12}" type="presParOf" srcId="{7F4E1646-44B7-48E4-B445-958F952AC7BD}" destId="{33257BF8-11E7-4079-8289-E16F5FF676D0}" srcOrd="0" destOrd="0" presId="urn:microsoft.com/office/officeart/2005/8/layout/vList4"/>
    <dgm:cxn modelId="{CB739D46-84C7-4E8A-A32A-BB09738FF579}" type="presParOf" srcId="{7F4E1646-44B7-48E4-B445-958F952AC7BD}" destId="{65866291-C853-4B08-B733-A1B6FBBA82BA}" srcOrd="1" destOrd="0" presId="urn:microsoft.com/office/officeart/2005/8/layout/vList4"/>
    <dgm:cxn modelId="{909E57FA-EAA1-4BA2-A013-6744791226FA}" type="presParOf" srcId="{7F4E1646-44B7-48E4-B445-958F952AC7BD}" destId="{CBBBB551-FDA8-46CA-82AB-5B56C0CFD20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D273C1-0452-4A84-9E83-9B9148D7A58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4F8524E-16F2-444B-8AAF-5CD997F427D3}">
      <dgm:prSet phldrT="[Tes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it-IT" dirty="0" err="1" smtClean="0"/>
            <a:t>Civis</a:t>
          </a:r>
          <a:r>
            <a:rPr lang="it-IT" dirty="0" smtClean="0"/>
            <a:t> </a:t>
          </a:r>
          <a:r>
            <a:rPr lang="it-IT" dirty="0" err="1" smtClean="0"/>
            <a:t>romanus</a:t>
          </a:r>
          <a:r>
            <a:rPr lang="it-IT" dirty="0" smtClean="0"/>
            <a:t> sum (Cicerone)</a:t>
          </a:r>
          <a:endParaRPr lang="it-IT" dirty="0"/>
        </a:p>
      </dgm:t>
    </dgm:pt>
    <dgm:pt modelId="{5A9F6AB3-9643-48C4-80C1-AEC64D73C246}" type="parTrans" cxnId="{BA01D15D-FF5D-4F6D-98C6-F9065F359D05}">
      <dgm:prSet/>
      <dgm:spPr/>
      <dgm:t>
        <a:bodyPr/>
        <a:lstStyle/>
        <a:p>
          <a:endParaRPr lang="it-IT"/>
        </a:p>
      </dgm:t>
    </dgm:pt>
    <dgm:pt modelId="{AFC258E5-D262-42E6-8464-A739D35D3DB8}" type="sibTrans" cxnId="{BA01D15D-FF5D-4F6D-98C6-F9065F359D05}">
      <dgm:prSet/>
      <dgm:spPr/>
      <dgm:t>
        <a:bodyPr/>
        <a:lstStyle/>
        <a:p>
          <a:endParaRPr lang="it-IT"/>
        </a:p>
      </dgm:t>
    </dgm:pt>
    <dgm:pt modelId="{CFD91F35-AA3D-440C-815A-43C90A151808}">
      <dgm:prSet phldrT="[Testo]"/>
      <dgm:spPr>
        <a:solidFill>
          <a:srgbClr val="552579"/>
        </a:solidFill>
      </dgm:spPr>
      <dgm:t>
        <a:bodyPr/>
        <a:lstStyle/>
        <a:p>
          <a:r>
            <a:rPr lang="it-IT" dirty="0" err="1" smtClean="0"/>
            <a:t>Ich</a:t>
          </a:r>
          <a:r>
            <a:rPr lang="it-IT" dirty="0" smtClean="0"/>
            <a:t> </a:t>
          </a:r>
          <a:r>
            <a:rPr lang="it-IT" dirty="0" err="1" smtClean="0"/>
            <a:t>bin</a:t>
          </a:r>
          <a:r>
            <a:rPr lang="it-IT" dirty="0" smtClean="0"/>
            <a:t> </a:t>
          </a:r>
          <a:r>
            <a:rPr lang="it-IT" dirty="0" err="1" smtClean="0"/>
            <a:t>ein</a:t>
          </a:r>
          <a:r>
            <a:rPr lang="it-IT" dirty="0" smtClean="0"/>
            <a:t> </a:t>
          </a:r>
          <a:r>
            <a:rPr lang="it-IT" dirty="0" err="1" smtClean="0"/>
            <a:t>Berliner</a:t>
          </a:r>
          <a:r>
            <a:rPr lang="it-IT" dirty="0" smtClean="0"/>
            <a:t>! (1963)</a:t>
          </a:r>
          <a:endParaRPr lang="it-IT" dirty="0"/>
        </a:p>
      </dgm:t>
    </dgm:pt>
    <dgm:pt modelId="{43F69447-8E90-4A29-939E-C2A47974C1CE}" type="parTrans" cxnId="{52901497-84AD-47AF-AB60-A37B934EF4F2}">
      <dgm:prSet/>
      <dgm:spPr/>
      <dgm:t>
        <a:bodyPr/>
        <a:lstStyle/>
        <a:p>
          <a:endParaRPr lang="it-IT"/>
        </a:p>
      </dgm:t>
    </dgm:pt>
    <dgm:pt modelId="{DA7471E5-B312-4319-8904-2E5B30A6085E}" type="sibTrans" cxnId="{52901497-84AD-47AF-AB60-A37B934EF4F2}">
      <dgm:prSet/>
      <dgm:spPr/>
      <dgm:t>
        <a:bodyPr/>
        <a:lstStyle/>
        <a:p>
          <a:endParaRPr lang="it-IT"/>
        </a:p>
      </dgm:t>
    </dgm:pt>
    <dgm:pt modelId="{FD369DB9-8669-497B-802D-24E18C09335D}">
      <dgm:prSet phldrT="[Tes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it-IT" dirty="0" smtClean="0"/>
            <a:t>Oggi: </a:t>
          </a:r>
          <a:r>
            <a:rPr lang="it-IT" dirty="0" err="1" smtClean="0"/>
            <a:t>Civis</a:t>
          </a:r>
          <a:r>
            <a:rPr lang="it-IT" dirty="0" smtClean="0"/>
            <a:t> </a:t>
          </a:r>
          <a:r>
            <a:rPr lang="it-IT" dirty="0" err="1" smtClean="0"/>
            <a:t>europaeus</a:t>
          </a:r>
          <a:r>
            <a:rPr lang="it-IT" dirty="0" smtClean="0"/>
            <a:t> sum?</a:t>
          </a:r>
          <a:endParaRPr lang="it-IT" dirty="0"/>
        </a:p>
      </dgm:t>
    </dgm:pt>
    <dgm:pt modelId="{3579B43D-1820-4388-9B42-99C4F9F8A5D4}" type="parTrans" cxnId="{4988F42E-81E8-4E81-8AEF-CA007C2B9B75}">
      <dgm:prSet/>
      <dgm:spPr/>
      <dgm:t>
        <a:bodyPr/>
        <a:lstStyle/>
        <a:p>
          <a:endParaRPr lang="it-IT"/>
        </a:p>
      </dgm:t>
    </dgm:pt>
    <dgm:pt modelId="{6CCB84CB-3C11-4C58-A2FB-B04D20D4A9D6}" type="sibTrans" cxnId="{4988F42E-81E8-4E81-8AEF-CA007C2B9B75}">
      <dgm:prSet/>
      <dgm:spPr/>
      <dgm:t>
        <a:bodyPr/>
        <a:lstStyle/>
        <a:p>
          <a:endParaRPr lang="it-IT"/>
        </a:p>
      </dgm:t>
    </dgm:pt>
    <dgm:pt modelId="{ED848625-7E57-4672-9604-DA913A13BCCF}" type="pres">
      <dgm:prSet presAssocID="{16D273C1-0452-4A84-9E83-9B9148D7A58C}" presName="CompostProcess" presStyleCnt="0">
        <dgm:presLayoutVars>
          <dgm:dir/>
          <dgm:resizeHandles val="exact"/>
        </dgm:presLayoutVars>
      </dgm:prSet>
      <dgm:spPr/>
    </dgm:pt>
    <dgm:pt modelId="{A73665E8-2D18-487A-BBD5-7403F5D4343D}" type="pres">
      <dgm:prSet presAssocID="{16D273C1-0452-4A84-9E83-9B9148D7A58C}" presName="arrow" presStyleLbl="bgShp" presStyleIdx="0" presStyleCnt="1"/>
      <dgm:spPr>
        <a:solidFill>
          <a:srgbClr val="39F55D"/>
        </a:solidFill>
      </dgm:spPr>
    </dgm:pt>
    <dgm:pt modelId="{A9550FF9-95F9-4F78-BCCE-2BA9DDA2A909}" type="pres">
      <dgm:prSet presAssocID="{16D273C1-0452-4A84-9E83-9B9148D7A58C}" presName="linearProcess" presStyleCnt="0"/>
      <dgm:spPr/>
    </dgm:pt>
    <dgm:pt modelId="{74CDE850-EAA4-41E8-9B76-5D3D24657641}" type="pres">
      <dgm:prSet presAssocID="{14F8524E-16F2-444B-8AAF-5CD997F427D3}" presName="textNode" presStyleLbl="node1" presStyleIdx="0" presStyleCnt="3" custScaleX="113182" custScaleY="118032" custLinFactNeighborY="-614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72145E2-C551-4D64-B478-E23CCB4EF814}" type="pres">
      <dgm:prSet presAssocID="{AFC258E5-D262-42E6-8464-A739D35D3DB8}" presName="sibTrans" presStyleCnt="0"/>
      <dgm:spPr/>
    </dgm:pt>
    <dgm:pt modelId="{D3C1D7BA-575D-49F7-BAA9-E2FC85DEE3F8}" type="pres">
      <dgm:prSet presAssocID="{CFD91F35-AA3D-440C-815A-43C90A151808}" presName="textNode" presStyleLbl="node1" presStyleIdx="1" presStyleCnt="3" custScaleX="105889" custScaleY="114759" custLinFactNeighborX="3394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7057FEA-8921-4C89-9C4E-EB762F33DCD4}" type="pres">
      <dgm:prSet presAssocID="{DA7471E5-B312-4319-8904-2E5B30A6085E}" presName="sibTrans" presStyleCnt="0"/>
      <dgm:spPr/>
    </dgm:pt>
    <dgm:pt modelId="{F50C7CE8-BE4F-4A63-9DF2-A88DDB8AF6BC}" type="pres">
      <dgm:prSet presAssocID="{FD369DB9-8669-497B-802D-24E18C09335D}" presName="textNode" presStyleLbl="node1" presStyleIdx="2" presStyleCnt="3" custLinFactNeighborX="95593" custLinFactNeighborY="75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A01D15D-FF5D-4F6D-98C6-F9065F359D05}" srcId="{16D273C1-0452-4A84-9E83-9B9148D7A58C}" destId="{14F8524E-16F2-444B-8AAF-5CD997F427D3}" srcOrd="0" destOrd="0" parTransId="{5A9F6AB3-9643-48C4-80C1-AEC64D73C246}" sibTransId="{AFC258E5-D262-42E6-8464-A739D35D3DB8}"/>
    <dgm:cxn modelId="{1F34F458-918D-408D-B5A7-119FDA8A59F9}" type="presOf" srcId="{14F8524E-16F2-444B-8AAF-5CD997F427D3}" destId="{74CDE850-EAA4-41E8-9B76-5D3D24657641}" srcOrd="0" destOrd="0" presId="urn:microsoft.com/office/officeart/2005/8/layout/hProcess9"/>
    <dgm:cxn modelId="{773BD027-A18F-4DA8-9C14-F1EF0D34F3D2}" type="presOf" srcId="{CFD91F35-AA3D-440C-815A-43C90A151808}" destId="{D3C1D7BA-575D-49F7-BAA9-E2FC85DEE3F8}" srcOrd="0" destOrd="0" presId="urn:microsoft.com/office/officeart/2005/8/layout/hProcess9"/>
    <dgm:cxn modelId="{4988F42E-81E8-4E81-8AEF-CA007C2B9B75}" srcId="{16D273C1-0452-4A84-9E83-9B9148D7A58C}" destId="{FD369DB9-8669-497B-802D-24E18C09335D}" srcOrd="2" destOrd="0" parTransId="{3579B43D-1820-4388-9B42-99C4F9F8A5D4}" sibTransId="{6CCB84CB-3C11-4C58-A2FB-B04D20D4A9D6}"/>
    <dgm:cxn modelId="{250CAC1B-0003-4546-92C5-DBEB40EF19B4}" type="presOf" srcId="{FD369DB9-8669-497B-802D-24E18C09335D}" destId="{F50C7CE8-BE4F-4A63-9DF2-A88DDB8AF6BC}" srcOrd="0" destOrd="0" presId="urn:microsoft.com/office/officeart/2005/8/layout/hProcess9"/>
    <dgm:cxn modelId="{52901497-84AD-47AF-AB60-A37B934EF4F2}" srcId="{16D273C1-0452-4A84-9E83-9B9148D7A58C}" destId="{CFD91F35-AA3D-440C-815A-43C90A151808}" srcOrd="1" destOrd="0" parTransId="{43F69447-8E90-4A29-939E-C2A47974C1CE}" sibTransId="{DA7471E5-B312-4319-8904-2E5B30A6085E}"/>
    <dgm:cxn modelId="{2B73CA76-24E0-463E-B263-84DD05332CB2}" type="presOf" srcId="{16D273C1-0452-4A84-9E83-9B9148D7A58C}" destId="{ED848625-7E57-4672-9604-DA913A13BCCF}" srcOrd="0" destOrd="0" presId="urn:microsoft.com/office/officeart/2005/8/layout/hProcess9"/>
    <dgm:cxn modelId="{2C5ADDB5-0DAE-41AE-B547-93BCAA32395B}" type="presParOf" srcId="{ED848625-7E57-4672-9604-DA913A13BCCF}" destId="{A73665E8-2D18-487A-BBD5-7403F5D4343D}" srcOrd="0" destOrd="0" presId="urn:microsoft.com/office/officeart/2005/8/layout/hProcess9"/>
    <dgm:cxn modelId="{56123DF4-29E1-43CB-8FBE-F5BF54C26FA4}" type="presParOf" srcId="{ED848625-7E57-4672-9604-DA913A13BCCF}" destId="{A9550FF9-95F9-4F78-BCCE-2BA9DDA2A909}" srcOrd="1" destOrd="0" presId="urn:microsoft.com/office/officeart/2005/8/layout/hProcess9"/>
    <dgm:cxn modelId="{5F665D73-9809-465C-A4E1-305BF9A19DFA}" type="presParOf" srcId="{A9550FF9-95F9-4F78-BCCE-2BA9DDA2A909}" destId="{74CDE850-EAA4-41E8-9B76-5D3D24657641}" srcOrd="0" destOrd="0" presId="urn:microsoft.com/office/officeart/2005/8/layout/hProcess9"/>
    <dgm:cxn modelId="{3723C07B-5827-40A0-B6F4-A9D19DEDC89A}" type="presParOf" srcId="{A9550FF9-95F9-4F78-BCCE-2BA9DDA2A909}" destId="{872145E2-C551-4D64-B478-E23CCB4EF814}" srcOrd="1" destOrd="0" presId="urn:microsoft.com/office/officeart/2005/8/layout/hProcess9"/>
    <dgm:cxn modelId="{94FF45EA-26A6-4965-BD6D-6EDD39BD5350}" type="presParOf" srcId="{A9550FF9-95F9-4F78-BCCE-2BA9DDA2A909}" destId="{D3C1D7BA-575D-49F7-BAA9-E2FC85DEE3F8}" srcOrd="2" destOrd="0" presId="urn:microsoft.com/office/officeart/2005/8/layout/hProcess9"/>
    <dgm:cxn modelId="{FD064080-BA36-40DD-8AD4-8E00295C7EAA}" type="presParOf" srcId="{A9550FF9-95F9-4F78-BCCE-2BA9DDA2A909}" destId="{C7057FEA-8921-4C89-9C4E-EB762F33DCD4}" srcOrd="3" destOrd="0" presId="urn:microsoft.com/office/officeart/2005/8/layout/hProcess9"/>
    <dgm:cxn modelId="{3943214D-E87D-4621-ADDC-03E79752B71C}" type="presParOf" srcId="{A9550FF9-95F9-4F78-BCCE-2BA9DDA2A909}" destId="{F50C7CE8-BE4F-4A63-9DF2-A88DDB8AF6B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E29705-4AA0-4C0D-92A1-C27A961382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0E97F09-3EFA-4ABE-AD84-91517DB14883}">
      <dgm:prSet phldrT="[Testo]" custT="1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it-IT" sz="2800" dirty="0" smtClean="0"/>
            <a:t>Origini CE: </a:t>
          </a:r>
          <a:r>
            <a:rPr lang="it-IT" sz="2800" i="1" dirty="0" err="1" smtClean="0"/>
            <a:t>civis</a:t>
          </a:r>
          <a:r>
            <a:rPr lang="it-IT" sz="2800" i="1" dirty="0" smtClean="0"/>
            <a:t> </a:t>
          </a:r>
          <a:r>
            <a:rPr lang="it-IT" sz="2800" i="1" dirty="0" err="1" smtClean="0"/>
            <a:t>oeconomicus</a:t>
          </a:r>
          <a:r>
            <a:rPr lang="it-IT" sz="2800" i="1" dirty="0" smtClean="0"/>
            <a:t> </a:t>
          </a:r>
        </a:p>
        <a:p>
          <a:r>
            <a:rPr lang="it-IT" sz="2800" dirty="0" smtClean="0"/>
            <a:t>(fattore produttivo, mercato)</a:t>
          </a:r>
          <a:endParaRPr lang="it-IT" sz="2800" dirty="0"/>
        </a:p>
      </dgm:t>
    </dgm:pt>
    <dgm:pt modelId="{66B7A79F-52E3-46C5-98E8-E7DF15C1C9A9}" type="parTrans" cxnId="{78D87A4B-9296-4232-92D5-C52A5EB2C168}">
      <dgm:prSet/>
      <dgm:spPr/>
      <dgm:t>
        <a:bodyPr/>
        <a:lstStyle/>
        <a:p>
          <a:endParaRPr lang="it-IT"/>
        </a:p>
      </dgm:t>
    </dgm:pt>
    <dgm:pt modelId="{7B60B7AB-45BD-4D09-A3D8-5FA1EEA0B0CF}" type="sibTrans" cxnId="{78D87A4B-9296-4232-92D5-C52A5EB2C168}">
      <dgm:prSet/>
      <dgm:spPr/>
      <dgm:t>
        <a:bodyPr/>
        <a:lstStyle/>
        <a:p>
          <a:endParaRPr lang="it-IT"/>
        </a:p>
      </dgm:t>
    </dgm:pt>
    <dgm:pt modelId="{FB9A3049-B349-4093-B75F-9A073C01D492}">
      <dgm:prSet phldrT="[Testo]"/>
      <dgm:spPr>
        <a:solidFill>
          <a:srgbClr val="C00000"/>
        </a:solidFill>
      </dgm:spPr>
      <dgm:t>
        <a:bodyPr/>
        <a:lstStyle/>
        <a:p>
          <a:r>
            <a:rPr lang="it-IT" dirty="0" smtClean="0"/>
            <a:t>1972: proposta del governo italiano</a:t>
          </a:r>
          <a:endParaRPr lang="it-IT" dirty="0"/>
        </a:p>
      </dgm:t>
    </dgm:pt>
    <dgm:pt modelId="{CCD51307-C208-4F5D-B8B7-FCA1500E6962}" type="parTrans" cxnId="{FA29AA66-A5DD-4494-B0F7-F2EC7374D636}">
      <dgm:prSet/>
      <dgm:spPr/>
      <dgm:t>
        <a:bodyPr/>
        <a:lstStyle/>
        <a:p>
          <a:endParaRPr lang="it-IT"/>
        </a:p>
      </dgm:t>
    </dgm:pt>
    <dgm:pt modelId="{537FE884-151C-4C8F-9A2F-1D01CDA0CB83}" type="sibTrans" cxnId="{FA29AA66-A5DD-4494-B0F7-F2EC7374D636}">
      <dgm:prSet/>
      <dgm:spPr/>
      <dgm:t>
        <a:bodyPr/>
        <a:lstStyle/>
        <a:p>
          <a:endParaRPr lang="it-IT"/>
        </a:p>
      </dgm:t>
    </dgm:pt>
    <dgm:pt modelId="{4B769704-5D9C-41BB-88A5-CD823DB609D2}">
      <dgm:prSet phldrT="[Testo]"/>
      <dgm:spPr>
        <a:solidFill>
          <a:srgbClr val="580C7A"/>
        </a:solidFill>
      </dgm:spPr>
      <dgm:t>
        <a:bodyPr/>
        <a:lstStyle/>
        <a:p>
          <a:r>
            <a:rPr lang="it-IT" dirty="0" smtClean="0"/>
            <a:t>1984: Comitato </a:t>
          </a:r>
          <a:r>
            <a:rPr lang="it-IT" dirty="0" err="1" smtClean="0"/>
            <a:t>Adonnino</a:t>
          </a:r>
          <a:r>
            <a:rPr lang="it-IT" dirty="0" smtClean="0"/>
            <a:t> su “L’Europa dei cittadini”</a:t>
          </a:r>
          <a:endParaRPr lang="it-IT" dirty="0"/>
        </a:p>
      </dgm:t>
    </dgm:pt>
    <dgm:pt modelId="{587B9856-8EDE-495B-8126-9A1A1D1D514F}" type="parTrans" cxnId="{CB82D5B6-C85C-49B8-A70F-48D9F82983B5}">
      <dgm:prSet/>
      <dgm:spPr/>
      <dgm:t>
        <a:bodyPr/>
        <a:lstStyle/>
        <a:p>
          <a:endParaRPr lang="it-IT"/>
        </a:p>
      </dgm:t>
    </dgm:pt>
    <dgm:pt modelId="{7E25081E-880D-4A8E-9E42-A1BE7B840556}" type="sibTrans" cxnId="{CB82D5B6-C85C-49B8-A70F-48D9F82983B5}">
      <dgm:prSet/>
      <dgm:spPr/>
      <dgm:t>
        <a:bodyPr/>
        <a:lstStyle/>
        <a:p>
          <a:endParaRPr lang="it-IT"/>
        </a:p>
      </dgm:t>
    </dgm:pt>
    <dgm:pt modelId="{09FCCF2B-9FD1-4562-8C59-53BF8E39354B}" type="pres">
      <dgm:prSet presAssocID="{1AE29705-4AA0-4C0D-92A1-C27A961382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9F71D19-C9AF-4595-B099-ED136A9D54AD}" type="pres">
      <dgm:prSet presAssocID="{50E97F09-3EFA-4ABE-AD84-91517DB14883}" presName="node" presStyleLbl="node1" presStyleIdx="0" presStyleCnt="3" custScaleX="184357" custLinFactNeighborX="-2967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56CCE6-EF60-4131-B912-81AA49732C5A}" type="pres">
      <dgm:prSet presAssocID="{7B60B7AB-45BD-4D09-A3D8-5FA1EEA0B0CF}" presName="sibTrans" presStyleCnt="0"/>
      <dgm:spPr/>
    </dgm:pt>
    <dgm:pt modelId="{655A1D35-A52B-4D8A-A15D-1B891388D55C}" type="pres">
      <dgm:prSet presAssocID="{FB9A3049-B349-4093-B75F-9A073C01D492}" presName="node" presStyleLbl="node1" presStyleIdx="1" presStyleCnt="3" custLinFactNeighborX="-22780" custLinFactNeighborY="1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530C82-D78D-4C52-9D4A-4F9E5E24FFF8}" type="pres">
      <dgm:prSet presAssocID="{537FE884-151C-4C8F-9A2F-1D01CDA0CB83}" presName="sibTrans" presStyleCnt="0"/>
      <dgm:spPr/>
    </dgm:pt>
    <dgm:pt modelId="{72D9AEAA-8B50-4643-BA9A-FFC4832674DD}" type="pres">
      <dgm:prSet presAssocID="{4B769704-5D9C-41BB-88A5-CD823DB609D2}" presName="node" presStyleLbl="node1" presStyleIdx="2" presStyleCnt="3" custLinFactNeighborX="251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A29AA66-A5DD-4494-B0F7-F2EC7374D636}" srcId="{1AE29705-4AA0-4C0D-92A1-C27A961382B0}" destId="{FB9A3049-B349-4093-B75F-9A073C01D492}" srcOrd="1" destOrd="0" parTransId="{CCD51307-C208-4F5D-B8B7-FCA1500E6962}" sibTransId="{537FE884-151C-4C8F-9A2F-1D01CDA0CB83}"/>
    <dgm:cxn modelId="{C2A20554-CFF1-4D5A-9C88-5F8CAE873E62}" type="presOf" srcId="{50E97F09-3EFA-4ABE-AD84-91517DB14883}" destId="{49F71D19-C9AF-4595-B099-ED136A9D54AD}" srcOrd="0" destOrd="0" presId="urn:microsoft.com/office/officeart/2005/8/layout/default"/>
    <dgm:cxn modelId="{24FF802A-F312-4504-9692-00F3A85DB3D4}" type="presOf" srcId="{FB9A3049-B349-4093-B75F-9A073C01D492}" destId="{655A1D35-A52B-4D8A-A15D-1B891388D55C}" srcOrd="0" destOrd="0" presId="urn:microsoft.com/office/officeart/2005/8/layout/default"/>
    <dgm:cxn modelId="{78D87A4B-9296-4232-92D5-C52A5EB2C168}" srcId="{1AE29705-4AA0-4C0D-92A1-C27A961382B0}" destId="{50E97F09-3EFA-4ABE-AD84-91517DB14883}" srcOrd="0" destOrd="0" parTransId="{66B7A79F-52E3-46C5-98E8-E7DF15C1C9A9}" sibTransId="{7B60B7AB-45BD-4D09-A3D8-5FA1EEA0B0CF}"/>
    <dgm:cxn modelId="{5E499D07-F057-4474-8CD8-89405C620E8C}" type="presOf" srcId="{1AE29705-4AA0-4C0D-92A1-C27A961382B0}" destId="{09FCCF2B-9FD1-4562-8C59-53BF8E39354B}" srcOrd="0" destOrd="0" presId="urn:microsoft.com/office/officeart/2005/8/layout/default"/>
    <dgm:cxn modelId="{02224F3F-106B-4480-9B20-B4593154C406}" type="presOf" srcId="{4B769704-5D9C-41BB-88A5-CD823DB609D2}" destId="{72D9AEAA-8B50-4643-BA9A-FFC4832674DD}" srcOrd="0" destOrd="0" presId="urn:microsoft.com/office/officeart/2005/8/layout/default"/>
    <dgm:cxn modelId="{CB82D5B6-C85C-49B8-A70F-48D9F82983B5}" srcId="{1AE29705-4AA0-4C0D-92A1-C27A961382B0}" destId="{4B769704-5D9C-41BB-88A5-CD823DB609D2}" srcOrd="2" destOrd="0" parTransId="{587B9856-8EDE-495B-8126-9A1A1D1D514F}" sibTransId="{7E25081E-880D-4A8E-9E42-A1BE7B840556}"/>
    <dgm:cxn modelId="{1A206960-F60E-4BCA-9259-06B5FA7AA036}" type="presParOf" srcId="{09FCCF2B-9FD1-4562-8C59-53BF8E39354B}" destId="{49F71D19-C9AF-4595-B099-ED136A9D54AD}" srcOrd="0" destOrd="0" presId="urn:microsoft.com/office/officeart/2005/8/layout/default"/>
    <dgm:cxn modelId="{69D17B29-9E54-417A-A0C6-E4CFFC4C834A}" type="presParOf" srcId="{09FCCF2B-9FD1-4562-8C59-53BF8E39354B}" destId="{6A56CCE6-EF60-4131-B912-81AA49732C5A}" srcOrd="1" destOrd="0" presId="urn:microsoft.com/office/officeart/2005/8/layout/default"/>
    <dgm:cxn modelId="{5C39AE66-A1DD-4E1A-9440-865CED2F69DF}" type="presParOf" srcId="{09FCCF2B-9FD1-4562-8C59-53BF8E39354B}" destId="{655A1D35-A52B-4D8A-A15D-1B891388D55C}" srcOrd="2" destOrd="0" presId="urn:microsoft.com/office/officeart/2005/8/layout/default"/>
    <dgm:cxn modelId="{D2FBC225-558E-45DB-991C-98D552E7B18F}" type="presParOf" srcId="{09FCCF2B-9FD1-4562-8C59-53BF8E39354B}" destId="{DB530C82-D78D-4C52-9D4A-4F9E5E24FFF8}" srcOrd="3" destOrd="0" presId="urn:microsoft.com/office/officeart/2005/8/layout/default"/>
    <dgm:cxn modelId="{A393F94A-0EDB-4074-9575-1500D6D45007}" type="presParOf" srcId="{09FCCF2B-9FD1-4562-8C59-53BF8E39354B}" destId="{72D9AEAA-8B50-4643-BA9A-FFC4832674D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91CA78-43B2-4562-9E37-2E5A610375B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8C12F10-4A97-45C6-AC0D-819675DA3098}">
      <dgm:prSet phldrT="[Testo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just"/>
          <a:r>
            <a:rPr lang="it-IT" sz="2800" dirty="0" smtClean="0"/>
            <a:t>Consiglio europeo di Roma, 1990, si prospetta l’idea di una cittadinanza europea (proposta spagnola)</a:t>
          </a:r>
          <a:endParaRPr lang="it-IT" sz="2800" dirty="0"/>
        </a:p>
      </dgm:t>
    </dgm:pt>
    <dgm:pt modelId="{2A8DEF84-D52A-4B64-A4E8-80AFD2BE96CF}" type="parTrans" cxnId="{BD811550-75B4-49CB-8EA6-762562CC7750}">
      <dgm:prSet/>
      <dgm:spPr/>
      <dgm:t>
        <a:bodyPr/>
        <a:lstStyle/>
        <a:p>
          <a:endParaRPr lang="it-IT"/>
        </a:p>
      </dgm:t>
    </dgm:pt>
    <dgm:pt modelId="{277310A6-9FCA-42FD-B56C-83F319DA2141}" type="sibTrans" cxnId="{BD811550-75B4-49CB-8EA6-762562CC7750}">
      <dgm:prSet/>
      <dgm:spPr/>
      <dgm:t>
        <a:bodyPr/>
        <a:lstStyle/>
        <a:p>
          <a:endParaRPr lang="it-IT"/>
        </a:p>
      </dgm:t>
    </dgm:pt>
    <dgm:pt modelId="{2C9B88B6-14A1-4E58-B7ED-C5142F8273BC}">
      <dgm:prSet phldrT="[Testo]" custT="1"/>
      <dgm:spPr>
        <a:solidFill>
          <a:srgbClr val="92D050"/>
        </a:solidFill>
      </dgm:spPr>
      <dgm:t>
        <a:bodyPr/>
        <a:lstStyle/>
        <a:p>
          <a:r>
            <a:rPr lang="it-IT" sz="2800" dirty="0" smtClean="0"/>
            <a:t>Il Trattato di Maastricht (1992) consacra la cittadinanza</a:t>
          </a:r>
          <a:endParaRPr lang="it-IT" sz="2800" dirty="0"/>
        </a:p>
      </dgm:t>
    </dgm:pt>
    <dgm:pt modelId="{26184B83-4D12-4B37-985A-01538BD3BF06}" type="parTrans" cxnId="{C19A1FFA-B123-412A-9845-E84CAD0F69B1}">
      <dgm:prSet/>
      <dgm:spPr/>
      <dgm:t>
        <a:bodyPr/>
        <a:lstStyle/>
        <a:p>
          <a:endParaRPr lang="it-IT"/>
        </a:p>
      </dgm:t>
    </dgm:pt>
    <dgm:pt modelId="{74D05188-4551-459E-A377-D7922F841783}" type="sibTrans" cxnId="{C19A1FFA-B123-412A-9845-E84CAD0F69B1}">
      <dgm:prSet/>
      <dgm:spPr/>
      <dgm:t>
        <a:bodyPr/>
        <a:lstStyle/>
        <a:p>
          <a:endParaRPr lang="it-IT"/>
        </a:p>
      </dgm:t>
    </dgm:pt>
    <dgm:pt modelId="{896F3AE9-42E4-4BD0-9508-93BB56CD3143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2800" dirty="0" smtClean="0"/>
            <a:t>Oggi:  artt. 20 e 21 del Trattato sul Funzionamento dell’UE (TFUE)</a:t>
          </a:r>
          <a:endParaRPr lang="it-IT" sz="2800" dirty="0"/>
        </a:p>
      </dgm:t>
    </dgm:pt>
    <dgm:pt modelId="{58E53E55-7778-4EE1-8F47-7F2B5E7A01A4}" type="parTrans" cxnId="{60BA529C-C63E-4CE0-B1BD-7A16EA78908C}">
      <dgm:prSet/>
      <dgm:spPr/>
      <dgm:t>
        <a:bodyPr/>
        <a:lstStyle/>
        <a:p>
          <a:endParaRPr lang="it-IT"/>
        </a:p>
      </dgm:t>
    </dgm:pt>
    <dgm:pt modelId="{28CD1210-8B66-4EE5-9607-A27CB91EAE17}" type="sibTrans" cxnId="{60BA529C-C63E-4CE0-B1BD-7A16EA78908C}">
      <dgm:prSet/>
      <dgm:spPr/>
      <dgm:t>
        <a:bodyPr/>
        <a:lstStyle/>
        <a:p>
          <a:endParaRPr lang="it-IT"/>
        </a:p>
      </dgm:t>
    </dgm:pt>
    <dgm:pt modelId="{1289D020-D008-4F9D-A8FD-C0888908F53E}">
      <dgm:prSet phldrT="[Testo]" phldr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it-IT" dirty="0"/>
        </a:p>
      </dgm:t>
    </dgm:pt>
    <dgm:pt modelId="{9DBDD569-9B48-4A5A-A7A9-4677CC77C0D9}" type="sibTrans" cxnId="{29FCF455-48C0-4162-85ED-8517B076EFE5}">
      <dgm:prSet/>
      <dgm:spPr/>
      <dgm:t>
        <a:bodyPr/>
        <a:lstStyle/>
        <a:p>
          <a:endParaRPr lang="it-IT"/>
        </a:p>
      </dgm:t>
    </dgm:pt>
    <dgm:pt modelId="{A3C17970-88DC-4433-A981-8A901E1A9789}" type="parTrans" cxnId="{29FCF455-48C0-4162-85ED-8517B076EFE5}">
      <dgm:prSet/>
      <dgm:spPr/>
      <dgm:t>
        <a:bodyPr/>
        <a:lstStyle/>
        <a:p>
          <a:endParaRPr lang="it-IT"/>
        </a:p>
      </dgm:t>
    </dgm:pt>
    <dgm:pt modelId="{27EF1971-4EF5-4E3F-822C-33526C96FAEB}" type="pres">
      <dgm:prSet presAssocID="{3F91CA78-43B2-4562-9E37-2E5A610375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819AFDB-8963-4794-9636-E39EA7B8D66D}" type="pres">
      <dgm:prSet presAssocID="{1289D020-D008-4F9D-A8FD-C0888908F53E}" presName="thickLine" presStyleLbl="alignNode1" presStyleIdx="0" presStyleCnt="1"/>
      <dgm:spPr/>
    </dgm:pt>
    <dgm:pt modelId="{016361DE-D848-4CDC-9008-83E504DDEEA9}" type="pres">
      <dgm:prSet presAssocID="{1289D020-D008-4F9D-A8FD-C0888908F53E}" presName="horz1" presStyleCnt="0"/>
      <dgm:spPr/>
    </dgm:pt>
    <dgm:pt modelId="{4E2EBB91-1CD4-48AA-8C5B-12E16D126DBB}" type="pres">
      <dgm:prSet presAssocID="{1289D020-D008-4F9D-A8FD-C0888908F53E}" presName="tx1" presStyleLbl="revTx" presStyleIdx="0" presStyleCnt="4" custScaleX="43541"/>
      <dgm:spPr/>
      <dgm:t>
        <a:bodyPr/>
        <a:lstStyle/>
        <a:p>
          <a:endParaRPr lang="it-IT"/>
        </a:p>
      </dgm:t>
    </dgm:pt>
    <dgm:pt modelId="{41F05236-B892-40D1-886C-3B63030F264D}" type="pres">
      <dgm:prSet presAssocID="{1289D020-D008-4F9D-A8FD-C0888908F53E}" presName="vert1" presStyleCnt="0"/>
      <dgm:spPr/>
    </dgm:pt>
    <dgm:pt modelId="{97E7D62F-8A40-44B2-98BC-AF1B18AADA1C}" type="pres">
      <dgm:prSet presAssocID="{E8C12F10-4A97-45C6-AC0D-819675DA3098}" presName="vertSpace2a" presStyleCnt="0"/>
      <dgm:spPr/>
    </dgm:pt>
    <dgm:pt modelId="{89118B8A-BD9C-45AF-9F3E-F69D265BD243}" type="pres">
      <dgm:prSet presAssocID="{E8C12F10-4A97-45C6-AC0D-819675DA3098}" presName="horz2" presStyleCnt="0"/>
      <dgm:spPr/>
    </dgm:pt>
    <dgm:pt modelId="{7114308B-8E71-456F-9719-65DB175E5CF1}" type="pres">
      <dgm:prSet presAssocID="{E8C12F10-4A97-45C6-AC0D-819675DA3098}" presName="horzSpace2" presStyleCnt="0"/>
      <dgm:spPr/>
    </dgm:pt>
    <dgm:pt modelId="{0181A569-BE93-4E07-9FFF-1929CFBAB5E2}" type="pres">
      <dgm:prSet presAssocID="{E8C12F10-4A97-45C6-AC0D-819675DA3098}" presName="tx2" presStyleLbl="revTx" presStyleIdx="1" presStyleCnt="4" custScaleX="110484"/>
      <dgm:spPr/>
      <dgm:t>
        <a:bodyPr/>
        <a:lstStyle/>
        <a:p>
          <a:endParaRPr lang="it-IT"/>
        </a:p>
      </dgm:t>
    </dgm:pt>
    <dgm:pt modelId="{09AC9F09-5C0F-4F62-8C16-EAEC0053BCBA}" type="pres">
      <dgm:prSet presAssocID="{E8C12F10-4A97-45C6-AC0D-819675DA3098}" presName="vert2" presStyleCnt="0"/>
      <dgm:spPr/>
    </dgm:pt>
    <dgm:pt modelId="{59AB25C0-FF2E-4154-9406-0B9CEA870299}" type="pres">
      <dgm:prSet presAssocID="{E8C12F10-4A97-45C6-AC0D-819675DA3098}" presName="thinLine2b" presStyleLbl="callout" presStyleIdx="0" presStyleCnt="3"/>
      <dgm:spPr/>
    </dgm:pt>
    <dgm:pt modelId="{3388E881-7F71-48E6-9B35-93E9FDEFE285}" type="pres">
      <dgm:prSet presAssocID="{E8C12F10-4A97-45C6-AC0D-819675DA3098}" presName="vertSpace2b" presStyleCnt="0"/>
      <dgm:spPr/>
    </dgm:pt>
    <dgm:pt modelId="{72CB477D-09C7-4925-9FC4-5578EEE28762}" type="pres">
      <dgm:prSet presAssocID="{2C9B88B6-14A1-4E58-B7ED-C5142F8273BC}" presName="horz2" presStyleCnt="0"/>
      <dgm:spPr/>
    </dgm:pt>
    <dgm:pt modelId="{6BEB6EBA-4796-4FE0-97CB-EA690740015A}" type="pres">
      <dgm:prSet presAssocID="{2C9B88B6-14A1-4E58-B7ED-C5142F8273BC}" presName="horzSpace2" presStyleCnt="0"/>
      <dgm:spPr/>
    </dgm:pt>
    <dgm:pt modelId="{1FC2BCB5-F270-41FD-8303-08758834815E}" type="pres">
      <dgm:prSet presAssocID="{2C9B88B6-14A1-4E58-B7ED-C5142F8273BC}" presName="tx2" presStyleLbl="revTx" presStyleIdx="2" presStyleCnt="4" custScaleX="110484" custScaleY="70673"/>
      <dgm:spPr/>
      <dgm:t>
        <a:bodyPr/>
        <a:lstStyle/>
        <a:p>
          <a:endParaRPr lang="it-IT"/>
        </a:p>
      </dgm:t>
    </dgm:pt>
    <dgm:pt modelId="{8D1E6A75-E055-4A67-9C89-5E3FF85A4567}" type="pres">
      <dgm:prSet presAssocID="{2C9B88B6-14A1-4E58-B7ED-C5142F8273BC}" presName="vert2" presStyleCnt="0"/>
      <dgm:spPr/>
    </dgm:pt>
    <dgm:pt modelId="{B6ED3BE0-C689-466C-9BF9-4DF2FB7C8732}" type="pres">
      <dgm:prSet presAssocID="{2C9B88B6-14A1-4E58-B7ED-C5142F8273BC}" presName="thinLine2b" presStyleLbl="callout" presStyleIdx="1" presStyleCnt="3"/>
      <dgm:spPr/>
    </dgm:pt>
    <dgm:pt modelId="{7341F190-D24C-4F7A-9AB4-D17ECD34730C}" type="pres">
      <dgm:prSet presAssocID="{2C9B88B6-14A1-4E58-B7ED-C5142F8273BC}" presName="vertSpace2b" presStyleCnt="0"/>
      <dgm:spPr/>
    </dgm:pt>
    <dgm:pt modelId="{0613B75D-AB45-42B2-B1E1-DAB81CC82D81}" type="pres">
      <dgm:prSet presAssocID="{896F3AE9-42E4-4BD0-9508-93BB56CD3143}" presName="horz2" presStyleCnt="0"/>
      <dgm:spPr/>
    </dgm:pt>
    <dgm:pt modelId="{104838D9-8638-495D-BB07-8476A3E0EBBA}" type="pres">
      <dgm:prSet presAssocID="{896F3AE9-42E4-4BD0-9508-93BB56CD3143}" presName="horzSpace2" presStyleCnt="0"/>
      <dgm:spPr/>
    </dgm:pt>
    <dgm:pt modelId="{52B26CF4-15D8-4DCD-AB67-2FCF49C6A8F8}" type="pres">
      <dgm:prSet presAssocID="{896F3AE9-42E4-4BD0-9508-93BB56CD3143}" presName="tx2" presStyleLbl="revTx" presStyleIdx="3" presStyleCnt="4" custScaleX="110484" custScaleY="64546"/>
      <dgm:spPr/>
      <dgm:t>
        <a:bodyPr/>
        <a:lstStyle/>
        <a:p>
          <a:endParaRPr lang="it-IT"/>
        </a:p>
      </dgm:t>
    </dgm:pt>
    <dgm:pt modelId="{80F3D628-3521-422A-91AC-115D9729C65B}" type="pres">
      <dgm:prSet presAssocID="{896F3AE9-42E4-4BD0-9508-93BB56CD3143}" presName="vert2" presStyleCnt="0"/>
      <dgm:spPr/>
    </dgm:pt>
    <dgm:pt modelId="{25EA442B-092B-42C9-B057-E7DD335ABA72}" type="pres">
      <dgm:prSet presAssocID="{896F3AE9-42E4-4BD0-9508-93BB56CD3143}" presName="thinLine2b" presStyleLbl="callout" presStyleIdx="2" presStyleCnt="3"/>
      <dgm:spPr/>
    </dgm:pt>
    <dgm:pt modelId="{01B98B98-1699-4B76-AC64-8946F2244037}" type="pres">
      <dgm:prSet presAssocID="{896F3AE9-42E4-4BD0-9508-93BB56CD3143}" presName="vertSpace2b" presStyleCnt="0"/>
      <dgm:spPr/>
    </dgm:pt>
  </dgm:ptLst>
  <dgm:cxnLst>
    <dgm:cxn modelId="{5C8C9819-D3D5-4762-96DA-67B9E10B7FB5}" type="presOf" srcId="{3F91CA78-43B2-4562-9E37-2E5A610375BE}" destId="{27EF1971-4EF5-4E3F-822C-33526C96FAEB}" srcOrd="0" destOrd="0" presId="urn:microsoft.com/office/officeart/2008/layout/LinedList"/>
    <dgm:cxn modelId="{1D52DD75-5D57-4043-AB10-DD216E33B248}" type="presOf" srcId="{2C9B88B6-14A1-4E58-B7ED-C5142F8273BC}" destId="{1FC2BCB5-F270-41FD-8303-08758834815E}" srcOrd="0" destOrd="0" presId="urn:microsoft.com/office/officeart/2008/layout/LinedList"/>
    <dgm:cxn modelId="{29FCF455-48C0-4162-85ED-8517B076EFE5}" srcId="{3F91CA78-43B2-4562-9E37-2E5A610375BE}" destId="{1289D020-D008-4F9D-A8FD-C0888908F53E}" srcOrd="0" destOrd="0" parTransId="{A3C17970-88DC-4433-A981-8A901E1A9789}" sibTransId="{9DBDD569-9B48-4A5A-A7A9-4677CC77C0D9}"/>
    <dgm:cxn modelId="{5D848236-B4ED-4482-B694-38CC13088A35}" type="presOf" srcId="{1289D020-D008-4F9D-A8FD-C0888908F53E}" destId="{4E2EBB91-1CD4-48AA-8C5B-12E16D126DBB}" srcOrd="0" destOrd="0" presId="urn:microsoft.com/office/officeart/2008/layout/LinedList"/>
    <dgm:cxn modelId="{B36EFE87-E421-49FF-AF9E-29054944A6B4}" type="presOf" srcId="{896F3AE9-42E4-4BD0-9508-93BB56CD3143}" destId="{52B26CF4-15D8-4DCD-AB67-2FCF49C6A8F8}" srcOrd="0" destOrd="0" presId="urn:microsoft.com/office/officeart/2008/layout/LinedList"/>
    <dgm:cxn modelId="{BD811550-75B4-49CB-8EA6-762562CC7750}" srcId="{1289D020-D008-4F9D-A8FD-C0888908F53E}" destId="{E8C12F10-4A97-45C6-AC0D-819675DA3098}" srcOrd="0" destOrd="0" parTransId="{2A8DEF84-D52A-4B64-A4E8-80AFD2BE96CF}" sibTransId="{277310A6-9FCA-42FD-B56C-83F319DA2141}"/>
    <dgm:cxn modelId="{C19A1FFA-B123-412A-9845-E84CAD0F69B1}" srcId="{1289D020-D008-4F9D-A8FD-C0888908F53E}" destId="{2C9B88B6-14A1-4E58-B7ED-C5142F8273BC}" srcOrd="1" destOrd="0" parTransId="{26184B83-4D12-4B37-985A-01538BD3BF06}" sibTransId="{74D05188-4551-459E-A377-D7922F841783}"/>
    <dgm:cxn modelId="{E46EF689-446A-4BC1-B9AA-FFEC22A54773}" type="presOf" srcId="{E8C12F10-4A97-45C6-AC0D-819675DA3098}" destId="{0181A569-BE93-4E07-9FFF-1929CFBAB5E2}" srcOrd="0" destOrd="0" presId="urn:microsoft.com/office/officeart/2008/layout/LinedList"/>
    <dgm:cxn modelId="{60BA529C-C63E-4CE0-B1BD-7A16EA78908C}" srcId="{1289D020-D008-4F9D-A8FD-C0888908F53E}" destId="{896F3AE9-42E4-4BD0-9508-93BB56CD3143}" srcOrd="2" destOrd="0" parTransId="{58E53E55-7778-4EE1-8F47-7F2B5E7A01A4}" sibTransId="{28CD1210-8B66-4EE5-9607-A27CB91EAE17}"/>
    <dgm:cxn modelId="{DA307E79-A08B-46B8-B601-F8642AD66D5A}" type="presParOf" srcId="{27EF1971-4EF5-4E3F-822C-33526C96FAEB}" destId="{8819AFDB-8963-4794-9636-E39EA7B8D66D}" srcOrd="0" destOrd="0" presId="urn:microsoft.com/office/officeart/2008/layout/LinedList"/>
    <dgm:cxn modelId="{939263C3-C730-493E-A714-2E3BC472ADDE}" type="presParOf" srcId="{27EF1971-4EF5-4E3F-822C-33526C96FAEB}" destId="{016361DE-D848-4CDC-9008-83E504DDEEA9}" srcOrd="1" destOrd="0" presId="urn:microsoft.com/office/officeart/2008/layout/LinedList"/>
    <dgm:cxn modelId="{C61DEB6C-4ECF-4152-831D-CED72D6EF785}" type="presParOf" srcId="{016361DE-D848-4CDC-9008-83E504DDEEA9}" destId="{4E2EBB91-1CD4-48AA-8C5B-12E16D126DBB}" srcOrd="0" destOrd="0" presId="urn:microsoft.com/office/officeart/2008/layout/LinedList"/>
    <dgm:cxn modelId="{2D85926F-4E03-4001-9F15-1EBCBB7B66C2}" type="presParOf" srcId="{016361DE-D848-4CDC-9008-83E504DDEEA9}" destId="{41F05236-B892-40D1-886C-3B63030F264D}" srcOrd="1" destOrd="0" presId="urn:microsoft.com/office/officeart/2008/layout/LinedList"/>
    <dgm:cxn modelId="{E507268A-5A63-4C77-BC32-6AD853C2C4C2}" type="presParOf" srcId="{41F05236-B892-40D1-886C-3B63030F264D}" destId="{97E7D62F-8A40-44B2-98BC-AF1B18AADA1C}" srcOrd="0" destOrd="0" presId="urn:microsoft.com/office/officeart/2008/layout/LinedList"/>
    <dgm:cxn modelId="{FAA06026-968A-4970-97CE-6EB3B64BB6D1}" type="presParOf" srcId="{41F05236-B892-40D1-886C-3B63030F264D}" destId="{89118B8A-BD9C-45AF-9F3E-F69D265BD243}" srcOrd="1" destOrd="0" presId="urn:microsoft.com/office/officeart/2008/layout/LinedList"/>
    <dgm:cxn modelId="{AE9EBCC5-3E1F-4908-89FB-B404BB127D48}" type="presParOf" srcId="{89118B8A-BD9C-45AF-9F3E-F69D265BD243}" destId="{7114308B-8E71-456F-9719-65DB175E5CF1}" srcOrd="0" destOrd="0" presId="urn:microsoft.com/office/officeart/2008/layout/LinedList"/>
    <dgm:cxn modelId="{7512F889-A751-4879-AD19-53B6563F3C86}" type="presParOf" srcId="{89118B8A-BD9C-45AF-9F3E-F69D265BD243}" destId="{0181A569-BE93-4E07-9FFF-1929CFBAB5E2}" srcOrd="1" destOrd="0" presId="urn:microsoft.com/office/officeart/2008/layout/LinedList"/>
    <dgm:cxn modelId="{95C84304-6D71-44F9-B9C8-0D660805F242}" type="presParOf" srcId="{89118B8A-BD9C-45AF-9F3E-F69D265BD243}" destId="{09AC9F09-5C0F-4F62-8C16-EAEC0053BCBA}" srcOrd="2" destOrd="0" presId="urn:microsoft.com/office/officeart/2008/layout/LinedList"/>
    <dgm:cxn modelId="{52DAFF02-A041-4511-8FD2-395BC220DB01}" type="presParOf" srcId="{41F05236-B892-40D1-886C-3B63030F264D}" destId="{59AB25C0-FF2E-4154-9406-0B9CEA870299}" srcOrd="2" destOrd="0" presId="urn:microsoft.com/office/officeart/2008/layout/LinedList"/>
    <dgm:cxn modelId="{ACB6BD7E-9CDE-4AB5-BAA0-2220740118A8}" type="presParOf" srcId="{41F05236-B892-40D1-886C-3B63030F264D}" destId="{3388E881-7F71-48E6-9B35-93E9FDEFE285}" srcOrd="3" destOrd="0" presId="urn:microsoft.com/office/officeart/2008/layout/LinedList"/>
    <dgm:cxn modelId="{F87EF445-2B3C-49EF-9DA7-A53382ACD6FA}" type="presParOf" srcId="{41F05236-B892-40D1-886C-3B63030F264D}" destId="{72CB477D-09C7-4925-9FC4-5578EEE28762}" srcOrd="4" destOrd="0" presId="urn:microsoft.com/office/officeart/2008/layout/LinedList"/>
    <dgm:cxn modelId="{9E31F8BB-4364-4D5A-838C-636B83835824}" type="presParOf" srcId="{72CB477D-09C7-4925-9FC4-5578EEE28762}" destId="{6BEB6EBA-4796-4FE0-97CB-EA690740015A}" srcOrd="0" destOrd="0" presId="urn:microsoft.com/office/officeart/2008/layout/LinedList"/>
    <dgm:cxn modelId="{A49724B0-EDF2-4E86-8325-0FCE86AA2F10}" type="presParOf" srcId="{72CB477D-09C7-4925-9FC4-5578EEE28762}" destId="{1FC2BCB5-F270-41FD-8303-08758834815E}" srcOrd="1" destOrd="0" presId="urn:microsoft.com/office/officeart/2008/layout/LinedList"/>
    <dgm:cxn modelId="{3E9E8128-5CF7-42E1-B1F7-0C5722ED72A6}" type="presParOf" srcId="{72CB477D-09C7-4925-9FC4-5578EEE28762}" destId="{8D1E6A75-E055-4A67-9C89-5E3FF85A4567}" srcOrd="2" destOrd="0" presId="urn:microsoft.com/office/officeart/2008/layout/LinedList"/>
    <dgm:cxn modelId="{99FE9B5A-C3F8-41F0-B4CE-4E185367664D}" type="presParOf" srcId="{41F05236-B892-40D1-886C-3B63030F264D}" destId="{B6ED3BE0-C689-466C-9BF9-4DF2FB7C8732}" srcOrd="5" destOrd="0" presId="urn:microsoft.com/office/officeart/2008/layout/LinedList"/>
    <dgm:cxn modelId="{305920A4-3403-4B69-ABBA-BCA579F0E538}" type="presParOf" srcId="{41F05236-B892-40D1-886C-3B63030F264D}" destId="{7341F190-D24C-4F7A-9AB4-D17ECD34730C}" srcOrd="6" destOrd="0" presId="urn:microsoft.com/office/officeart/2008/layout/LinedList"/>
    <dgm:cxn modelId="{68D0A5EE-0362-44E7-B21F-88E7E0F37DF7}" type="presParOf" srcId="{41F05236-B892-40D1-886C-3B63030F264D}" destId="{0613B75D-AB45-42B2-B1E1-DAB81CC82D81}" srcOrd="7" destOrd="0" presId="urn:microsoft.com/office/officeart/2008/layout/LinedList"/>
    <dgm:cxn modelId="{B9A3BAC3-6B56-47AE-BF6D-0DCF167C151A}" type="presParOf" srcId="{0613B75D-AB45-42B2-B1E1-DAB81CC82D81}" destId="{104838D9-8638-495D-BB07-8476A3E0EBBA}" srcOrd="0" destOrd="0" presId="urn:microsoft.com/office/officeart/2008/layout/LinedList"/>
    <dgm:cxn modelId="{8F4DD803-0754-4FC2-A5AD-963845C69D1C}" type="presParOf" srcId="{0613B75D-AB45-42B2-B1E1-DAB81CC82D81}" destId="{52B26CF4-15D8-4DCD-AB67-2FCF49C6A8F8}" srcOrd="1" destOrd="0" presId="urn:microsoft.com/office/officeart/2008/layout/LinedList"/>
    <dgm:cxn modelId="{DAB8120E-72D7-4CDF-A74D-D41FFAB05F4F}" type="presParOf" srcId="{0613B75D-AB45-42B2-B1E1-DAB81CC82D81}" destId="{80F3D628-3521-422A-91AC-115D9729C65B}" srcOrd="2" destOrd="0" presId="urn:microsoft.com/office/officeart/2008/layout/LinedList"/>
    <dgm:cxn modelId="{475C96AA-5EE6-4A5B-9C6E-990BBF28525B}" type="presParOf" srcId="{41F05236-B892-40D1-886C-3B63030F264D}" destId="{25EA442B-092B-42C9-B057-E7DD335ABA72}" srcOrd="8" destOrd="0" presId="urn:microsoft.com/office/officeart/2008/layout/LinedList"/>
    <dgm:cxn modelId="{CB21010D-2B5D-4685-817D-927D2BF82CF1}" type="presParOf" srcId="{41F05236-B892-40D1-886C-3B63030F264D}" destId="{01B98B98-1699-4B76-AC64-8946F2244037}" srcOrd="9" destOrd="0" presId="urn:microsoft.com/office/officeart/2008/layout/LinedList"/>
  </dgm:cxnLst>
  <dgm:bg/>
  <dgm:whole>
    <a:ln>
      <a:solidFill>
        <a:schemeClr val="tx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231C46-4B28-4F20-95D9-41FAABF909AF}" type="doc">
      <dgm:prSet loTypeId="urn:microsoft.com/office/officeart/2005/8/layout/target3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7730BF81-8DD7-40AA-9BFC-9C72A02FBCE1}">
      <dgm:prSet phldrT="[Testo]"/>
      <dgm:spPr/>
      <dgm:t>
        <a:bodyPr/>
        <a:lstStyle/>
        <a:p>
          <a:r>
            <a:rPr lang="it-IT" dirty="0" smtClean="0"/>
            <a:t>La cittadinanza europea si aggiunge a quella nazionale</a:t>
          </a:r>
          <a:endParaRPr lang="it-IT" dirty="0"/>
        </a:p>
      </dgm:t>
    </dgm:pt>
    <dgm:pt modelId="{90FB3C9D-51F3-4AAB-BB67-7037069A8313}" type="parTrans" cxnId="{1FD2262F-B48E-4818-9DAC-216A9CE3FE81}">
      <dgm:prSet/>
      <dgm:spPr/>
      <dgm:t>
        <a:bodyPr/>
        <a:lstStyle/>
        <a:p>
          <a:endParaRPr lang="it-IT"/>
        </a:p>
      </dgm:t>
    </dgm:pt>
    <dgm:pt modelId="{D37EF762-AE21-453D-89EB-20DE14D86616}" type="sibTrans" cxnId="{1FD2262F-B48E-4818-9DAC-216A9CE3FE81}">
      <dgm:prSet/>
      <dgm:spPr/>
      <dgm:t>
        <a:bodyPr/>
        <a:lstStyle/>
        <a:p>
          <a:endParaRPr lang="it-IT"/>
        </a:p>
      </dgm:t>
    </dgm:pt>
    <dgm:pt modelId="{A919B6A7-6DB9-4284-A32E-25540B23889E}">
      <dgm:prSet phldrT="[Testo]"/>
      <dgm:spPr/>
      <dgm:t>
        <a:bodyPr/>
        <a:lstStyle/>
        <a:p>
          <a:r>
            <a:rPr lang="it-IT" dirty="0" smtClean="0"/>
            <a:t>Non sostituisce la cittadinanza nazionale</a:t>
          </a:r>
          <a:endParaRPr lang="it-IT" dirty="0"/>
        </a:p>
      </dgm:t>
    </dgm:pt>
    <dgm:pt modelId="{24165761-D831-4AB7-8046-D549DEF2FA4B}" type="parTrans" cxnId="{54A82851-9D66-4397-84E2-4F37C52FACF6}">
      <dgm:prSet/>
      <dgm:spPr/>
      <dgm:t>
        <a:bodyPr/>
        <a:lstStyle/>
        <a:p>
          <a:endParaRPr lang="it-IT"/>
        </a:p>
      </dgm:t>
    </dgm:pt>
    <dgm:pt modelId="{654C7E4B-76E9-4C78-8D9D-0547A8318E22}" type="sibTrans" cxnId="{54A82851-9D66-4397-84E2-4F37C52FACF6}">
      <dgm:prSet/>
      <dgm:spPr/>
      <dgm:t>
        <a:bodyPr/>
        <a:lstStyle/>
        <a:p>
          <a:endParaRPr lang="it-IT"/>
        </a:p>
      </dgm:t>
    </dgm:pt>
    <dgm:pt modelId="{8D41E707-DBBA-4817-A126-B6658AF86F48}">
      <dgm:prSet phldrT="[Testo]"/>
      <dgm:spPr/>
      <dgm:t>
        <a:bodyPr/>
        <a:lstStyle/>
        <a:p>
          <a:r>
            <a:rPr lang="it-IT" dirty="0" smtClean="0"/>
            <a:t> I cittadini di Stati membri UE sono cittadini UE</a:t>
          </a:r>
          <a:endParaRPr lang="it-IT" dirty="0"/>
        </a:p>
      </dgm:t>
    </dgm:pt>
    <dgm:pt modelId="{856A1A07-AEBD-40B2-8303-3178832AD244}" type="parTrans" cxnId="{AD1A04D3-098F-4794-BBA8-881DC2FE29E5}">
      <dgm:prSet/>
      <dgm:spPr/>
      <dgm:t>
        <a:bodyPr/>
        <a:lstStyle/>
        <a:p>
          <a:endParaRPr lang="it-IT"/>
        </a:p>
      </dgm:t>
    </dgm:pt>
    <dgm:pt modelId="{53E568F6-33C0-43F2-AF61-263C97A8F385}" type="sibTrans" cxnId="{AD1A04D3-098F-4794-BBA8-881DC2FE29E5}">
      <dgm:prSet/>
      <dgm:spPr/>
      <dgm:t>
        <a:bodyPr/>
        <a:lstStyle/>
        <a:p>
          <a:endParaRPr lang="it-IT"/>
        </a:p>
      </dgm:t>
    </dgm:pt>
    <dgm:pt modelId="{BBD49E85-8771-46CA-A3D0-270F014F6919}" type="pres">
      <dgm:prSet presAssocID="{02231C46-4B28-4F20-95D9-41FAABF909A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9CA8C61-1E99-4CB9-A315-3162E846FA06}" type="pres">
      <dgm:prSet presAssocID="{7730BF81-8DD7-40AA-9BFC-9C72A02FBCE1}" presName="circle1" presStyleLbl="node1" presStyleIdx="0" presStyleCnt="3"/>
      <dgm:spPr/>
    </dgm:pt>
    <dgm:pt modelId="{7E74FCA9-DD1F-4968-90ED-129CFC6A1D86}" type="pres">
      <dgm:prSet presAssocID="{7730BF81-8DD7-40AA-9BFC-9C72A02FBCE1}" presName="space" presStyleCnt="0"/>
      <dgm:spPr/>
    </dgm:pt>
    <dgm:pt modelId="{8F5AA6EE-923E-497E-A2FD-49EB0F35A4A1}" type="pres">
      <dgm:prSet presAssocID="{7730BF81-8DD7-40AA-9BFC-9C72A02FBCE1}" presName="rect1" presStyleLbl="alignAcc1" presStyleIdx="0" presStyleCnt="3"/>
      <dgm:spPr/>
      <dgm:t>
        <a:bodyPr/>
        <a:lstStyle/>
        <a:p>
          <a:endParaRPr lang="it-IT"/>
        </a:p>
      </dgm:t>
    </dgm:pt>
    <dgm:pt modelId="{10F07514-E09C-4F18-964A-87048C6CD15D}" type="pres">
      <dgm:prSet presAssocID="{A919B6A7-6DB9-4284-A32E-25540B23889E}" presName="vertSpace2" presStyleLbl="node1" presStyleIdx="0" presStyleCnt="3"/>
      <dgm:spPr/>
    </dgm:pt>
    <dgm:pt modelId="{06D0F275-625C-4475-B734-87D2010DBD9F}" type="pres">
      <dgm:prSet presAssocID="{A919B6A7-6DB9-4284-A32E-25540B23889E}" presName="circle2" presStyleLbl="node1" presStyleIdx="1" presStyleCnt="3"/>
      <dgm:spPr/>
    </dgm:pt>
    <dgm:pt modelId="{36115F0E-A8ED-4943-AC4A-6E4AAC0A97FA}" type="pres">
      <dgm:prSet presAssocID="{A919B6A7-6DB9-4284-A32E-25540B23889E}" presName="rect2" presStyleLbl="alignAcc1" presStyleIdx="1" presStyleCnt="3"/>
      <dgm:spPr/>
      <dgm:t>
        <a:bodyPr/>
        <a:lstStyle/>
        <a:p>
          <a:endParaRPr lang="it-IT"/>
        </a:p>
      </dgm:t>
    </dgm:pt>
    <dgm:pt modelId="{A0B84729-47C9-494B-AF62-D4538205A13B}" type="pres">
      <dgm:prSet presAssocID="{8D41E707-DBBA-4817-A126-B6658AF86F48}" presName="vertSpace3" presStyleLbl="node1" presStyleIdx="1" presStyleCnt="3"/>
      <dgm:spPr/>
    </dgm:pt>
    <dgm:pt modelId="{F8B01C35-687F-4FE6-A7B8-1C89A874388D}" type="pres">
      <dgm:prSet presAssocID="{8D41E707-DBBA-4817-A126-B6658AF86F48}" presName="circle3" presStyleLbl="node1" presStyleIdx="2" presStyleCnt="3"/>
      <dgm:spPr/>
    </dgm:pt>
    <dgm:pt modelId="{755B49D4-EDF6-4C4B-829F-60E1A0CDBFFD}" type="pres">
      <dgm:prSet presAssocID="{8D41E707-DBBA-4817-A126-B6658AF86F48}" presName="rect3" presStyleLbl="alignAcc1" presStyleIdx="2" presStyleCnt="3"/>
      <dgm:spPr/>
      <dgm:t>
        <a:bodyPr/>
        <a:lstStyle/>
        <a:p>
          <a:endParaRPr lang="it-IT"/>
        </a:p>
      </dgm:t>
    </dgm:pt>
    <dgm:pt modelId="{9DEEADE6-77EA-44D3-BC06-7503C551289A}" type="pres">
      <dgm:prSet presAssocID="{7730BF81-8DD7-40AA-9BFC-9C72A02FBCE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D3ED10-4174-419A-932B-64740564313D}" type="pres">
      <dgm:prSet presAssocID="{A919B6A7-6DB9-4284-A32E-25540B23889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F31068-A0B8-47D0-B263-F977E33013CA}" type="pres">
      <dgm:prSet presAssocID="{8D41E707-DBBA-4817-A126-B6658AF86F48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4A82851-9D66-4397-84E2-4F37C52FACF6}" srcId="{02231C46-4B28-4F20-95D9-41FAABF909AF}" destId="{A919B6A7-6DB9-4284-A32E-25540B23889E}" srcOrd="1" destOrd="0" parTransId="{24165761-D831-4AB7-8046-D549DEF2FA4B}" sibTransId="{654C7E4B-76E9-4C78-8D9D-0547A8318E22}"/>
    <dgm:cxn modelId="{898A056C-BDAF-4453-B038-20C90EDE43ED}" type="presOf" srcId="{7730BF81-8DD7-40AA-9BFC-9C72A02FBCE1}" destId="{8F5AA6EE-923E-497E-A2FD-49EB0F35A4A1}" srcOrd="0" destOrd="0" presId="urn:microsoft.com/office/officeart/2005/8/layout/target3"/>
    <dgm:cxn modelId="{132357B6-47AE-4F23-ACC0-6258E41D3777}" type="presOf" srcId="{A919B6A7-6DB9-4284-A32E-25540B23889E}" destId="{36115F0E-A8ED-4943-AC4A-6E4AAC0A97FA}" srcOrd="0" destOrd="0" presId="urn:microsoft.com/office/officeart/2005/8/layout/target3"/>
    <dgm:cxn modelId="{AAA5B3FB-7B8F-4A7E-803B-C34746CC660D}" type="presOf" srcId="{7730BF81-8DD7-40AA-9BFC-9C72A02FBCE1}" destId="{9DEEADE6-77EA-44D3-BC06-7503C551289A}" srcOrd="1" destOrd="0" presId="urn:microsoft.com/office/officeart/2005/8/layout/target3"/>
    <dgm:cxn modelId="{A4E98C0D-35E0-4D21-B88B-E62CCBEAAEB7}" type="presOf" srcId="{8D41E707-DBBA-4817-A126-B6658AF86F48}" destId="{15F31068-A0B8-47D0-B263-F977E33013CA}" srcOrd="1" destOrd="0" presId="urn:microsoft.com/office/officeart/2005/8/layout/target3"/>
    <dgm:cxn modelId="{1FD2262F-B48E-4818-9DAC-216A9CE3FE81}" srcId="{02231C46-4B28-4F20-95D9-41FAABF909AF}" destId="{7730BF81-8DD7-40AA-9BFC-9C72A02FBCE1}" srcOrd="0" destOrd="0" parTransId="{90FB3C9D-51F3-4AAB-BB67-7037069A8313}" sibTransId="{D37EF762-AE21-453D-89EB-20DE14D86616}"/>
    <dgm:cxn modelId="{4C278BA3-65C6-459C-BF2F-895AD5047839}" type="presOf" srcId="{02231C46-4B28-4F20-95D9-41FAABF909AF}" destId="{BBD49E85-8771-46CA-A3D0-270F014F6919}" srcOrd="0" destOrd="0" presId="urn:microsoft.com/office/officeart/2005/8/layout/target3"/>
    <dgm:cxn modelId="{7C83AF1A-849B-4DD0-9CD0-2AAEC825D644}" type="presOf" srcId="{8D41E707-DBBA-4817-A126-B6658AF86F48}" destId="{755B49D4-EDF6-4C4B-829F-60E1A0CDBFFD}" srcOrd="0" destOrd="0" presId="urn:microsoft.com/office/officeart/2005/8/layout/target3"/>
    <dgm:cxn modelId="{2F665F36-EA7D-490F-A126-6096A5424142}" type="presOf" srcId="{A919B6A7-6DB9-4284-A32E-25540B23889E}" destId="{88D3ED10-4174-419A-932B-64740564313D}" srcOrd="1" destOrd="0" presId="urn:microsoft.com/office/officeart/2005/8/layout/target3"/>
    <dgm:cxn modelId="{AD1A04D3-098F-4794-BBA8-881DC2FE29E5}" srcId="{02231C46-4B28-4F20-95D9-41FAABF909AF}" destId="{8D41E707-DBBA-4817-A126-B6658AF86F48}" srcOrd="2" destOrd="0" parTransId="{856A1A07-AEBD-40B2-8303-3178832AD244}" sibTransId="{53E568F6-33C0-43F2-AF61-263C97A8F385}"/>
    <dgm:cxn modelId="{F67C59BF-197E-4129-8CCE-96CD5268DCC9}" type="presParOf" srcId="{BBD49E85-8771-46CA-A3D0-270F014F6919}" destId="{59CA8C61-1E99-4CB9-A315-3162E846FA06}" srcOrd="0" destOrd="0" presId="urn:microsoft.com/office/officeart/2005/8/layout/target3"/>
    <dgm:cxn modelId="{D3450F5B-F605-4DCA-B6C0-2BFD0E237794}" type="presParOf" srcId="{BBD49E85-8771-46CA-A3D0-270F014F6919}" destId="{7E74FCA9-DD1F-4968-90ED-129CFC6A1D86}" srcOrd="1" destOrd="0" presId="urn:microsoft.com/office/officeart/2005/8/layout/target3"/>
    <dgm:cxn modelId="{AE63F386-A24D-49DC-8531-C63FF5F09E1F}" type="presParOf" srcId="{BBD49E85-8771-46CA-A3D0-270F014F6919}" destId="{8F5AA6EE-923E-497E-A2FD-49EB0F35A4A1}" srcOrd="2" destOrd="0" presId="urn:microsoft.com/office/officeart/2005/8/layout/target3"/>
    <dgm:cxn modelId="{44CCB0BE-11F2-4DBB-AF6E-F39B556666F0}" type="presParOf" srcId="{BBD49E85-8771-46CA-A3D0-270F014F6919}" destId="{10F07514-E09C-4F18-964A-87048C6CD15D}" srcOrd="3" destOrd="0" presId="urn:microsoft.com/office/officeart/2005/8/layout/target3"/>
    <dgm:cxn modelId="{74A550FC-BF56-47A6-9D18-60F496B73B9F}" type="presParOf" srcId="{BBD49E85-8771-46CA-A3D0-270F014F6919}" destId="{06D0F275-625C-4475-B734-87D2010DBD9F}" srcOrd="4" destOrd="0" presId="urn:microsoft.com/office/officeart/2005/8/layout/target3"/>
    <dgm:cxn modelId="{719CC37F-B87E-40FF-9EE4-F31AD41060CB}" type="presParOf" srcId="{BBD49E85-8771-46CA-A3D0-270F014F6919}" destId="{36115F0E-A8ED-4943-AC4A-6E4AAC0A97FA}" srcOrd="5" destOrd="0" presId="urn:microsoft.com/office/officeart/2005/8/layout/target3"/>
    <dgm:cxn modelId="{D9EB29B9-3FCB-496D-8A29-0C3BF5AE9BFB}" type="presParOf" srcId="{BBD49E85-8771-46CA-A3D0-270F014F6919}" destId="{A0B84729-47C9-494B-AF62-D4538205A13B}" srcOrd="6" destOrd="0" presId="urn:microsoft.com/office/officeart/2005/8/layout/target3"/>
    <dgm:cxn modelId="{094A8C5B-9CE8-49DD-B529-A04F6337386D}" type="presParOf" srcId="{BBD49E85-8771-46CA-A3D0-270F014F6919}" destId="{F8B01C35-687F-4FE6-A7B8-1C89A874388D}" srcOrd="7" destOrd="0" presId="urn:microsoft.com/office/officeart/2005/8/layout/target3"/>
    <dgm:cxn modelId="{D3B863D2-033A-4E75-83DB-A67F288DD3EA}" type="presParOf" srcId="{BBD49E85-8771-46CA-A3D0-270F014F6919}" destId="{755B49D4-EDF6-4C4B-829F-60E1A0CDBFFD}" srcOrd="8" destOrd="0" presId="urn:microsoft.com/office/officeart/2005/8/layout/target3"/>
    <dgm:cxn modelId="{BF31A87E-3C80-4680-9B59-6B984FC0970D}" type="presParOf" srcId="{BBD49E85-8771-46CA-A3D0-270F014F6919}" destId="{9DEEADE6-77EA-44D3-BC06-7503C551289A}" srcOrd="9" destOrd="0" presId="urn:microsoft.com/office/officeart/2005/8/layout/target3"/>
    <dgm:cxn modelId="{24799DC5-0F66-4903-99FA-64948EC75821}" type="presParOf" srcId="{BBD49E85-8771-46CA-A3D0-270F014F6919}" destId="{88D3ED10-4174-419A-932B-64740564313D}" srcOrd="10" destOrd="0" presId="urn:microsoft.com/office/officeart/2005/8/layout/target3"/>
    <dgm:cxn modelId="{35858332-00B6-4C24-B2B8-F2ADFAF04A36}" type="presParOf" srcId="{BBD49E85-8771-46CA-A3D0-270F014F6919}" destId="{15F31068-A0B8-47D0-B263-F977E33013C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632312-5D64-463D-B426-32AF73AE0EC6}" type="doc">
      <dgm:prSet loTypeId="urn:microsoft.com/office/officeart/2005/8/layout/hProcess3" loCatId="process" qsTypeId="urn:microsoft.com/office/officeart/2005/8/quickstyle/simple1" qsCatId="simple" csTypeId="urn:microsoft.com/office/officeart/2005/8/colors/colorful3" csCatId="colorful" phldr="1"/>
      <dgm:spPr/>
    </dgm:pt>
    <dgm:pt modelId="{603115E4-2065-4084-8E79-2A6C11725FB0}">
      <dgm:prSet phldrT="[Testo]"/>
      <dgm:spPr/>
      <dgm:t>
        <a:bodyPr/>
        <a:lstStyle/>
        <a:p>
          <a:r>
            <a:rPr lang="it-IT" dirty="0" smtClean="0"/>
            <a:t>Ogni cittadino UE gode dei diritti ed è soggetto ai doveri disciplinati dai Trattati</a:t>
          </a:r>
          <a:endParaRPr lang="it-IT" dirty="0"/>
        </a:p>
      </dgm:t>
    </dgm:pt>
    <dgm:pt modelId="{EE9AB1EA-18AB-495C-9134-C2295466B95F}" type="parTrans" cxnId="{94138570-22E8-411D-967B-A2556EC52561}">
      <dgm:prSet/>
      <dgm:spPr/>
      <dgm:t>
        <a:bodyPr/>
        <a:lstStyle/>
        <a:p>
          <a:endParaRPr lang="it-IT"/>
        </a:p>
      </dgm:t>
    </dgm:pt>
    <dgm:pt modelId="{CB8364B1-96CA-43CA-A9C0-82942345ADD0}" type="sibTrans" cxnId="{94138570-22E8-411D-967B-A2556EC52561}">
      <dgm:prSet/>
      <dgm:spPr/>
      <dgm:t>
        <a:bodyPr/>
        <a:lstStyle/>
        <a:p>
          <a:endParaRPr lang="it-IT"/>
        </a:p>
      </dgm:t>
    </dgm:pt>
    <dgm:pt modelId="{6A3B611F-B672-4A45-B22B-D8E3A1BC2AB9}" type="pres">
      <dgm:prSet presAssocID="{32632312-5D64-463D-B426-32AF73AE0EC6}" presName="Name0" presStyleCnt="0">
        <dgm:presLayoutVars>
          <dgm:dir/>
          <dgm:animLvl val="lvl"/>
          <dgm:resizeHandles val="exact"/>
        </dgm:presLayoutVars>
      </dgm:prSet>
      <dgm:spPr/>
    </dgm:pt>
    <dgm:pt modelId="{4C33B2FC-53D1-4CC2-B53E-367589ECAFD2}" type="pres">
      <dgm:prSet presAssocID="{32632312-5D64-463D-B426-32AF73AE0EC6}" presName="dummy" presStyleCnt="0"/>
      <dgm:spPr/>
    </dgm:pt>
    <dgm:pt modelId="{08B916E7-5E64-4311-BC1C-6CB673878191}" type="pres">
      <dgm:prSet presAssocID="{32632312-5D64-463D-B426-32AF73AE0EC6}" presName="linH" presStyleCnt="0"/>
      <dgm:spPr/>
    </dgm:pt>
    <dgm:pt modelId="{6BDFB896-0633-4137-8759-DAFE6792AF77}" type="pres">
      <dgm:prSet presAssocID="{32632312-5D64-463D-B426-32AF73AE0EC6}" presName="padding1" presStyleCnt="0"/>
      <dgm:spPr/>
    </dgm:pt>
    <dgm:pt modelId="{B4F73EBE-69A8-4236-AF64-90E1FE62C478}" type="pres">
      <dgm:prSet presAssocID="{603115E4-2065-4084-8E79-2A6C11725FB0}" presName="linV" presStyleCnt="0"/>
      <dgm:spPr/>
    </dgm:pt>
    <dgm:pt modelId="{18ECED63-648C-4958-AB3A-37563F94763F}" type="pres">
      <dgm:prSet presAssocID="{603115E4-2065-4084-8E79-2A6C11725FB0}" presName="spVertical1" presStyleCnt="0"/>
      <dgm:spPr/>
    </dgm:pt>
    <dgm:pt modelId="{FB0D4CA0-2416-4BFB-A400-D2360E6005A9}" type="pres">
      <dgm:prSet presAssocID="{603115E4-2065-4084-8E79-2A6C11725FB0}" presName="parTx" presStyleLbl="revTx" presStyleIdx="0" presStyleCnt="1" custScaleX="119178" custScaleY="138939" custLinFactNeighborX="-5143" custLinFactNeighborY="-71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91B0A0-7A46-431E-8BA8-CC7E02C6EF55}" type="pres">
      <dgm:prSet presAssocID="{603115E4-2065-4084-8E79-2A6C11725FB0}" presName="spVertical2" presStyleCnt="0"/>
      <dgm:spPr/>
    </dgm:pt>
    <dgm:pt modelId="{144045B4-2416-4553-BB53-48596DFEB5D0}" type="pres">
      <dgm:prSet presAssocID="{603115E4-2065-4084-8E79-2A6C11725FB0}" presName="spVertical3" presStyleCnt="0"/>
      <dgm:spPr/>
    </dgm:pt>
    <dgm:pt modelId="{0E9007B4-CB35-4AA1-99B9-4AB019E0543B}" type="pres">
      <dgm:prSet presAssocID="{32632312-5D64-463D-B426-32AF73AE0EC6}" presName="padding2" presStyleCnt="0"/>
      <dgm:spPr/>
    </dgm:pt>
    <dgm:pt modelId="{DFDC61F0-4A6B-4A07-9619-845CC489677B}" type="pres">
      <dgm:prSet presAssocID="{32632312-5D64-463D-B426-32AF73AE0EC6}" presName="negArrow" presStyleCnt="0"/>
      <dgm:spPr/>
    </dgm:pt>
    <dgm:pt modelId="{7689CD88-8436-4910-96CE-64924701BFA1}" type="pres">
      <dgm:prSet presAssocID="{32632312-5D64-463D-B426-32AF73AE0EC6}" presName="backgroundArrow" presStyleLbl="node1" presStyleIdx="0" presStyleCnt="1" custScaleY="119287"/>
      <dgm:spPr/>
    </dgm:pt>
  </dgm:ptLst>
  <dgm:cxnLst>
    <dgm:cxn modelId="{24CEECC4-CC77-4CA8-B4EA-75EE5E2C828E}" type="presOf" srcId="{603115E4-2065-4084-8E79-2A6C11725FB0}" destId="{FB0D4CA0-2416-4BFB-A400-D2360E6005A9}" srcOrd="0" destOrd="0" presId="urn:microsoft.com/office/officeart/2005/8/layout/hProcess3"/>
    <dgm:cxn modelId="{94138570-22E8-411D-967B-A2556EC52561}" srcId="{32632312-5D64-463D-B426-32AF73AE0EC6}" destId="{603115E4-2065-4084-8E79-2A6C11725FB0}" srcOrd="0" destOrd="0" parTransId="{EE9AB1EA-18AB-495C-9134-C2295466B95F}" sibTransId="{CB8364B1-96CA-43CA-A9C0-82942345ADD0}"/>
    <dgm:cxn modelId="{0B2B3ED2-9415-46ED-A201-F95B340AAEDC}" type="presOf" srcId="{32632312-5D64-463D-B426-32AF73AE0EC6}" destId="{6A3B611F-B672-4A45-B22B-D8E3A1BC2AB9}" srcOrd="0" destOrd="0" presId="urn:microsoft.com/office/officeart/2005/8/layout/hProcess3"/>
    <dgm:cxn modelId="{87C6983B-F5CA-47AD-BB54-2A7698ACF34D}" type="presParOf" srcId="{6A3B611F-B672-4A45-B22B-D8E3A1BC2AB9}" destId="{4C33B2FC-53D1-4CC2-B53E-367589ECAFD2}" srcOrd="0" destOrd="0" presId="urn:microsoft.com/office/officeart/2005/8/layout/hProcess3"/>
    <dgm:cxn modelId="{8641E270-CD57-4729-B239-260BBBB12FF3}" type="presParOf" srcId="{6A3B611F-B672-4A45-B22B-D8E3A1BC2AB9}" destId="{08B916E7-5E64-4311-BC1C-6CB673878191}" srcOrd="1" destOrd="0" presId="urn:microsoft.com/office/officeart/2005/8/layout/hProcess3"/>
    <dgm:cxn modelId="{1D1CC6E0-AA68-47C9-BF26-0A4F5444885F}" type="presParOf" srcId="{08B916E7-5E64-4311-BC1C-6CB673878191}" destId="{6BDFB896-0633-4137-8759-DAFE6792AF77}" srcOrd="0" destOrd="0" presId="urn:microsoft.com/office/officeart/2005/8/layout/hProcess3"/>
    <dgm:cxn modelId="{55CC5176-8FEF-41EC-B7A0-2C06FB75FAD6}" type="presParOf" srcId="{08B916E7-5E64-4311-BC1C-6CB673878191}" destId="{B4F73EBE-69A8-4236-AF64-90E1FE62C478}" srcOrd="1" destOrd="0" presId="urn:microsoft.com/office/officeart/2005/8/layout/hProcess3"/>
    <dgm:cxn modelId="{8406225C-06E2-4E32-AE2A-9FCFBEDA8149}" type="presParOf" srcId="{B4F73EBE-69A8-4236-AF64-90E1FE62C478}" destId="{18ECED63-648C-4958-AB3A-37563F94763F}" srcOrd="0" destOrd="0" presId="urn:microsoft.com/office/officeart/2005/8/layout/hProcess3"/>
    <dgm:cxn modelId="{7088FB38-8E9A-4835-A3D4-8DCF218D7480}" type="presParOf" srcId="{B4F73EBE-69A8-4236-AF64-90E1FE62C478}" destId="{FB0D4CA0-2416-4BFB-A400-D2360E6005A9}" srcOrd="1" destOrd="0" presId="urn:microsoft.com/office/officeart/2005/8/layout/hProcess3"/>
    <dgm:cxn modelId="{938B3D44-8238-44D7-A407-353410C18608}" type="presParOf" srcId="{B4F73EBE-69A8-4236-AF64-90E1FE62C478}" destId="{6E91B0A0-7A46-431E-8BA8-CC7E02C6EF55}" srcOrd="2" destOrd="0" presId="urn:microsoft.com/office/officeart/2005/8/layout/hProcess3"/>
    <dgm:cxn modelId="{7EF57AE0-76E6-491F-96EB-935FE1017C89}" type="presParOf" srcId="{B4F73EBE-69A8-4236-AF64-90E1FE62C478}" destId="{144045B4-2416-4553-BB53-48596DFEB5D0}" srcOrd="3" destOrd="0" presId="urn:microsoft.com/office/officeart/2005/8/layout/hProcess3"/>
    <dgm:cxn modelId="{7B296EC0-D380-464E-8BCA-657FFB49A6F6}" type="presParOf" srcId="{08B916E7-5E64-4311-BC1C-6CB673878191}" destId="{0E9007B4-CB35-4AA1-99B9-4AB019E0543B}" srcOrd="2" destOrd="0" presId="urn:microsoft.com/office/officeart/2005/8/layout/hProcess3"/>
    <dgm:cxn modelId="{9FD9C59E-E35D-4D8F-9C3E-4E92469355CA}" type="presParOf" srcId="{08B916E7-5E64-4311-BC1C-6CB673878191}" destId="{DFDC61F0-4A6B-4A07-9619-845CC489677B}" srcOrd="3" destOrd="0" presId="urn:microsoft.com/office/officeart/2005/8/layout/hProcess3"/>
    <dgm:cxn modelId="{748034F7-3203-444E-BD71-683E4430AE8A}" type="presParOf" srcId="{08B916E7-5E64-4311-BC1C-6CB673878191}" destId="{7689CD88-8436-4910-96CE-64924701BFA1}" srcOrd="4" destOrd="0" presId="urn:microsoft.com/office/officeart/2005/8/layout/hProcess3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9CEBA6-C659-4318-91C7-5A2000484A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A96074E-EDD8-42CB-B4CF-F7FD0116F246}">
      <dgm:prSet phldrT="[Testo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it-IT" dirty="0" smtClean="0"/>
            <a:t>Diritto di petizione al Parlamento UE (o di  aderire a petizioni altrui!)</a:t>
          </a:r>
          <a:endParaRPr lang="it-IT" dirty="0"/>
        </a:p>
      </dgm:t>
    </dgm:pt>
    <dgm:pt modelId="{3D97F774-3A21-43D0-97EC-C5C925A2F5E1}" type="parTrans" cxnId="{C94AD4D8-FDC1-4210-ADD2-53BD59A552CD}">
      <dgm:prSet/>
      <dgm:spPr/>
      <dgm:t>
        <a:bodyPr/>
        <a:lstStyle/>
        <a:p>
          <a:endParaRPr lang="it-IT"/>
        </a:p>
      </dgm:t>
    </dgm:pt>
    <dgm:pt modelId="{76FDF288-2875-4B61-B27F-BBA3C68DB5E2}" type="sibTrans" cxnId="{C94AD4D8-FDC1-4210-ADD2-53BD59A552CD}">
      <dgm:prSet/>
      <dgm:spPr/>
      <dgm:t>
        <a:bodyPr/>
        <a:lstStyle/>
        <a:p>
          <a:endParaRPr lang="it-IT"/>
        </a:p>
      </dgm:t>
    </dgm:pt>
    <dgm:pt modelId="{5F61092C-E842-4300-B539-EF2312404B8B}">
      <dgm:prSet phldrT="[Testo]"/>
      <dgm:spPr>
        <a:solidFill>
          <a:srgbClr val="C00000"/>
        </a:solidFill>
      </dgm:spPr>
      <dgm:t>
        <a:bodyPr/>
        <a:lstStyle/>
        <a:p>
          <a:r>
            <a:rPr lang="it-IT" dirty="0" smtClean="0"/>
            <a:t>Denuncia al Mediatore europeo</a:t>
          </a:r>
          <a:endParaRPr lang="it-IT" dirty="0"/>
        </a:p>
      </dgm:t>
    </dgm:pt>
    <dgm:pt modelId="{2551B261-165D-4F24-93A6-353F4E3C6391}" type="parTrans" cxnId="{F38CCB78-7FAD-4D4A-927B-6BDC0372E9A6}">
      <dgm:prSet/>
      <dgm:spPr/>
      <dgm:t>
        <a:bodyPr/>
        <a:lstStyle/>
        <a:p>
          <a:endParaRPr lang="it-IT"/>
        </a:p>
      </dgm:t>
    </dgm:pt>
    <dgm:pt modelId="{54C807FD-468E-47CE-8B39-254D0C8F9D63}" type="sibTrans" cxnId="{F38CCB78-7FAD-4D4A-927B-6BDC0372E9A6}">
      <dgm:prSet/>
      <dgm:spPr/>
      <dgm:t>
        <a:bodyPr/>
        <a:lstStyle/>
        <a:p>
          <a:endParaRPr lang="it-IT"/>
        </a:p>
      </dgm:t>
    </dgm:pt>
    <dgm:pt modelId="{B837701B-C155-473B-A7C0-F5ED76292CDB}">
      <dgm:prSet phldrT="[Testo]"/>
      <dgm:spPr>
        <a:solidFill>
          <a:srgbClr val="096318"/>
        </a:solidFill>
      </dgm:spPr>
      <dgm:t>
        <a:bodyPr/>
        <a:lstStyle/>
        <a:p>
          <a:r>
            <a:rPr lang="it-IT" dirty="0" smtClean="0"/>
            <a:t>Diritto di rivolgersi ad un’istituzione nella propria lingua e di ricevere risposta</a:t>
          </a:r>
          <a:endParaRPr lang="it-IT" dirty="0"/>
        </a:p>
      </dgm:t>
    </dgm:pt>
    <dgm:pt modelId="{2FAF1FFD-9624-46F4-BD11-2402513CC215}" type="parTrans" cxnId="{2FFE12B5-26DD-4CAD-AE8E-3DDF7BF93326}">
      <dgm:prSet/>
      <dgm:spPr/>
      <dgm:t>
        <a:bodyPr/>
        <a:lstStyle/>
        <a:p>
          <a:endParaRPr lang="it-IT"/>
        </a:p>
      </dgm:t>
    </dgm:pt>
    <dgm:pt modelId="{1233C75D-2D62-4909-B97C-3AFCD99903A5}" type="sibTrans" cxnId="{2FFE12B5-26DD-4CAD-AE8E-3DDF7BF93326}">
      <dgm:prSet/>
      <dgm:spPr/>
      <dgm:t>
        <a:bodyPr/>
        <a:lstStyle/>
        <a:p>
          <a:endParaRPr lang="it-IT"/>
        </a:p>
      </dgm:t>
    </dgm:pt>
    <dgm:pt modelId="{9058C652-08D9-4DAF-9800-33C2A06A0C03}" type="pres">
      <dgm:prSet presAssocID="{139CEBA6-C659-4318-91C7-5A2000484A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86C019F-A040-4D19-BD89-83CD5EB7D5CF}" type="pres">
      <dgm:prSet presAssocID="{0A96074E-EDD8-42CB-B4CF-F7FD0116F246}" presName="node" presStyleLbl="node1" presStyleIdx="0" presStyleCnt="3" custScaleX="1179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98A5CE-5B64-4E51-A50D-0ADB8A6F672E}" type="pres">
      <dgm:prSet presAssocID="{76FDF288-2875-4B61-B27F-BBA3C68DB5E2}" presName="sibTrans" presStyleCnt="0"/>
      <dgm:spPr/>
    </dgm:pt>
    <dgm:pt modelId="{B1CDEF62-ED7D-46B9-B039-2FF9C9A5B9CE}" type="pres">
      <dgm:prSet presAssocID="{5F61092C-E842-4300-B539-EF2312404B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A3838EE-D271-4F82-A505-DAB3EC97F994}" type="pres">
      <dgm:prSet presAssocID="{54C807FD-468E-47CE-8B39-254D0C8F9D63}" presName="sibTrans" presStyleCnt="0"/>
      <dgm:spPr/>
    </dgm:pt>
    <dgm:pt modelId="{00A438AE-A79E-46F9-868E-77A9559CB131}" type="pres">
      <dgm:prSet presAssocID="{B837701B-C155-473B-A7C0-F5ED76292CDB}" presName="node" presStyleLbl="node1" presStyleIdx="2" presStyleCnt="3" custScaleX="116622" custLinFactNeighborX="-733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3238CAE-536E-4021-8A44-F25B532A316A}" type="presOf" srcId="{5F61092C-E842-4300-B539-EF2312404B8B}" destId="{B1CDEF62-ED7D-46B9-B039-2FF9C9A5B9CE}" srcOrd="0" destOrd="0" presId="urn:microsoft.com/office/officeart/2005/8/layout/default"/>
    <dgm:cxn modelId="{186A9A52-63BE-46EB-8EDD-E2E4C415B3EA}" type="presOf" srcId="{0A96074E-EDD8-42CB-B4CF-F7FD0116F246}" destId="{B86C019F-A040-4D19-BD89-83CD5EB7D5CF}" srcOrd="0" destOrd="0" presId="urn:microsoft.com/office/officeart/2005/8/layout/default"/>
    <dgm:cxn modelId="{4F9BCED1-37AA-449D-A1A3-42AA9D31B919}" type="presOf" srcId="{B837701B-C155-473B-A7C0-F5ED76292CDB}" destId="{00A438AE-A79E-46F9-868E-77A9559CB131}" srcOrd="0" destOrd="0" presId="urn:microsoft.com/office/officeart/2005/8/layout/default"/>
    <dgm:cxn modelId="{1338326A-A30C-4D19-9F35-0ACCE2E411B8}" type="presOf" srcId="{139CEBA6-C659-4318-91C7-5A2000484A4D}" destId="{9058C652-08D9-4DAF-9800-33C2A06A0C03}" srcOrd="0" destOrd="0" presId="urn:microsoft.com/office/officeart/2005/8/layout/default"/>
    <dgm:cxn modelId="{F38CCB78-7FAD-4D4A-927B-6BDC0372E9A6}" srcId="{139CEBA6-C659-4318-91C7-5A2000484A4D}" destId="{5F61092C-E842-4300-B539-EF2312404B8B}" srcOrd="1" destOrd="0" parTransId="{2551B261-165D-4F24-93A6-353F4E3C6391}" sibTransId="{54C807FD-468E-47CE-8B39-254D0C8F9D63}"/>
    <dgm:cxn modelId="{2FFE12B5-26DD-4CAD-AE8E-3DDF7BF93326}" srcId="{139CEBA6-C659-4318-91C7-5A2000484A4D}" destId="{B837701B-C155-473B-A7C0-F5ED76292CDB}" srcOrd="2" destOrd="0" parTransId="{2FAF1FFD-9624-46F4-BD11-2402513CC215}" sibTransId="{1233C75D-2D62-4909-B97C-3AFCD99903A5}"/>
    <dgm:cxn modelId="{C94AD4D8-FDC1-4210-ADD2-53BD59A552CD}" srcId="{139CEBA6-C659-4318-91C7-5A2000484A4D}" destId="{0A96074E-EDD8-42CB-B4CF-F7FD0116F246}" srcOrd="0" destOrd="0" parTransId="{3D97F774-3A21-43D0-97EC-C5C925A2F5E1}" sibTransId="{76FDF288-2875-4B61-B27F-BBA3C68DB5E2}"/>
    <dgm:cxn modelId="{2B836161-A7D8-4F89-8B95-C6B43862FA6B}" type="presParOf" srcId="{9058C652-08D9-4DAF-9800-33C2A06A0C03}" destId="{B86C019F-A040-4D19-BD89-83CD5EB7D5CF}" srcOrd="0" destOrd="0" presId="urn:microsoft.com/office/officeart/2005/8/layout/default"/>
    <dgm:cxn modelId="{8D7B77A1-9EF4-429D-ACCA-9085AF6652A3}" type="presParOf" srcId="{9058C652-08D9-4DAF-9800-33C2A06A0C03}" destId="{4098A5CE-5B64-4E51-A50D-0ADB8A6F672E}" srcOrd="1" destOrd="0" presId="urn:microsoft.com/office/officeart/2005/8/layout/default"/>
    <dgm:cxn modelId="{01E17297-BDEC-415B-8E29-284301EFD0F4}" type="presParOf" srcId="{9058C652-08D9-4DAF-9800-33C2A06A0C03}" destId="{B1CDEF62-ED7D-46B9-B039-2FF9C9A5B9CE}" srcOrd="2" destOrd="0" presId="urn:microsoft.com/office/officeart/2005/8/layout/default"/>
    <dgm:cxn modelId="{C7861D72-4182-4F3E-9F4B-9DFAC05D4F29}" type="presParOf" srcId="{9058C652-08D9-4DAF-9800-33C2A06A0C03}" destId="{AA3838EE-D271-4F82-A505-DAB3EC97F994}" srcOrd="3" destOrd="0" presId="urn:microsoft.com/office/officeart/2005/8/layout/default"/>
    <dgm:cxn modelId="{0EEE388D-5732-45ED-B0DE-9574998FC406}" type="presParOf" srcId="{9058C652-08D9-4DAF-9800-33C2A06A0C03}" destId="{00A438AE-A79E-46F9-868E-77A9559CB13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D83177-9D56-4C9D-814F-2E8377551F0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573ECCE-4520-4F76-94BB-E1DEB9B4EAB6}">
      <dgm:prSet phldrT="[Testo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it-IT" dirty="0" smtClean="0"/>
            <a:t>Elettorato attivo e passivo alle elezioni europee e comunali nello Stato membro di residenza</a:t>
          </a:r>
          <a:endParaRPr lang="it-IT" dirty="0"/>
        </a:p>
      </dgm:t>
    </dgm:pt>
    <dgm:pt modelId="{00021744-5DD5-4110-8A1B-33056FEA1E5A}" type="parTrans" cxnId="{16396958-BFFE-4625-97B0-777D49F34B76}">
      <dgm:prSet/>
      <dgm:spPr/>
      <dgm:t>
        <a:bodyPr/>
        <a:lstStyle/>
        <a:p>
          <a:endParaRPr lang="it-IT"/>
        </a:p>
      </dgm:t>
    </dgm:pt>
    <dgm:pt modelId="{4B24F9FB-1504-443C-A1AF-272B64166AF3}" type="sibTrans" cxnId="{16396958-BFFE-4625-97B0-777D49F34B76}">
      <dgm:prSet/>
      <dgm:spPr/>
      <dgm:t>
        <a:bodyPr/>
        <a:lstStyle/>
        <a:p>
          <a:endParaRPr lang="it-IT"/>
        </a:p>
      </dgm:t>
    </dgm:pt>
    <dgm:pt modelId="{0D81AFAE-0179-42CC-89BE-0FA80CF6E465}">
      <dgm:prSet phldrT="[Testo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r>
            <a:rPr lang="it-IT" dirty="0" smtClean="0"/>
            <a:t>Protezione diplomatica e consolare negli Stati terzi</a:t>
          </a:r>
          <a:endParaRPr lang="it-IT" dirty="0"/>
        </a:p>
      </dgm:t>
    </dgm:pt>
    <dgm:pt modelId="{8FABF060-CC8C-4DEA-884F-8656C2EAD33F}" type="parTrans" cxnId="{6E6FE713-D8B4-49D7-8B69-9DEE416E4BAC}">
      <dgm:prSet/>
      <dgm:spPr/>
      <dgm:t>
        <a:bodyPr/>
        <a:lstStyle/>
        <a:p>
          <a:endParaRPr lang="it-IT"/>
        </a:p>
      </dgm:t>
    </dgm:pt>
    <dgm:pt modelId="{419C31A0-8B68-47F1-AF43-B4C5184FAD4D}" type="sibTrans" cxnId="{6E6FE713-D8B4-49D7-8B69-9DEE416E4BAC}">
      <dgm:prSet/>
      <dgm:spPr/>
      <dgm:t>
        <a:bodyPr/>
        <a:lstStyle/>
        <a:p>
          <a:endParaRPr lang="it-IT"/>
        </a:p>
      </dgm:t>
    </dgm:pt>
    <dgm:pt modelId="{F72B89C6-B4DF-4D4E-95DE-0492725FEAB1}" type="pres">
      <dgm:prSet presAssocID="{2CD83177-9D56-4C9D-814F-2E8377551F06}" presName="compositeShape" presStyleCnt="0">
        <dgm:presLayoutVars>
          <dgm:dir/>
          <dgm:resizeHandles/>
        </dgm:presLayoutVars>
      </dgm:prSet>
      <dgm:spPr/>
    </dgm:pt>
    <dgm:pt modelId="{ED40DA75-EDB1-4BAF-A822-E0B012AB9E50}" type="pres">
      <dgm:prSet presAssocID="{2CD83177-9D56-4C9D-814F-2E8377551F06}" presName="pyramid" presStyleLbl="node1" presStyleIdx="0" presStyleCnt="1"/>
      <dgm:spPr/>
    </dgm:pt>
    <dgm:pt modelId="{86361B43-5221-4EDA-813D-7D0235B1D58E}" type="pres">
      <dgm:prSet presAssocID="{2CD83177-9D56-4C9D-814F-2E8377551F06}" presName="theList" presStyleCnt="0"/>
      <dgm:spPr/>
    </dgm:pt>
    <dgm:pt modelId="{8905EA87-13D0-4238-A6C7-CB1B04220110}" type="pres">
      <dgm:prSet presAssocID="{0573ECCE-4520-4F76-94BB-E1DEB9B4EAB6}" presName="aNode" presStyleLbl="fgAcc1" presStyleIdx="0" presStyleCnt="2" custScaleX="2299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091B9B-FA09-4D8F-8514-809D63A259B2}" type="pres">
      <dgm:prSet presAssocID="{0573ECCE-4520-4F76-94BB-E1DEB9B4EAB6}" presName="aSpace" presStyleCnt="0"/>
      <dgm:spPr/>
    </dgm:pt>
    <dgm:pt modelId="{B801D839-30AF-4AD0-BA62-B194D00EE016}" type="pres">
      <dgm:prSet presAssocID="{0D81AFAE-0179-42CC-89BE-0FA80CF6E465}" presName="aNode" presStyleLbl="fgAcc1" presStyleIdx="1" presStyleCnt="2" custScaleX="22998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90E9D6-E6C1-4F62-8F8B-1FB2EC4EFFB3}" type="pres">
      <dgm:prSet presAssocID="{0D81AFAE-0179-42CC-89BE-0FA80CF6E465}" presName="aSpace" presStyleCnt="0"/>
      <dgm:spPr/>
    </dgm:pt>
  </dgm:ptLst>
  <dgm:cxnLst>
    <dgm:cxn modelId="{6FBBBE2E-9A72-4138-B97B-F2DF29FAAE92}" type="presOf" srcId="{0D81AFAE-0179-42CC-89BE-0FA80CF6E465}" destId="{B801D839-30AF-4AD0-BA62-B194D00EE016}" srcOrd="0" destOrd="0" presId="urn:microsoft.com/office/officeart/2005/8/layout/pyramid2"/>
    <dgm:cxn modelId="{FA16824A-DFDF-4CA4-8088-2E936AC321B6}" type="presOf" srcId="{2CD83177-9D56-4C9D-814F-2E8377551F06}" destId="{F72B89C6-B4DF-4D4E-95DE-0492725FEAB1}" srcOrd="0" destOrd="0" presId="urn:microsoft.com/office/officeart/2005/8/layout/pyramid2"/>
    <dgm:cxn modelId="{6E6FE713-D8B4-49D7-8B69-9DEE416E4BAC}" srcId="{2CD83177-9D56-4C9D-814F-2E8377551F06}" destId="{0D81AFAE-0179-42CC-89BE-0FA80CF6E465}" srcOrd="1" destOrd="0" parTransId="{8FABF060-CC8C-4DEA-884F-8656C2EAD33F}" sibTransId="{419C31A0-8B68-47F1-AF43-B4C5184FAD4D}"/>
    <dgm:cxn modelId="{16396958-BFFE-4625-97B0-777D49F34B76}" srcId="{2CD83177-9D56-4C9D-814F-2E8377551F06}" destId="{0573ECCE-4520-4F76-94BB-E1DEB9B4EAB6}" srcOrd="0" destOrd="0" parTransId="{00021744-5DD5-4110-8A1B-33056FEA1E5A}" sibTransId="{4B24F9FB-1504-443C-A1AF-272B64166AF3}"/>
    <dgm:cxn modelId="{AB91D8A1-36CF-4917-A066-DE4FD61CFE63}" type="presOf" srcId="{0573ECCE-4520-4F76-94BB-E1DEB9B4EAB6}" destId="{8905EA87-13D0-4238-A6C7-CB1B04220110}" srcOrd="0" destOrd="0" presId="urn:microsoft.com/office/officeart/2005/8/layout/pyramid2"/>
    <dgm:cxn modelId="{C2BCD2F7-47DB-402E-8264-31CFB1A45185}" type="presParOf" srcId="{F72B89C6-B4DF-4D4E-95DE-0492725FEAB1}" destId="{ED40DA75-EDB1-4BAF-A822-E0B012AB9E50}" srcOrd="0" destOrd="0" presId="urn:microsoft.com/office/officeart/2005/8/layout/pyramid2"/>
    <dgm:cxn modelId="{05978662-E47E-468E-970E-EB2EE036400B}" type="presParOf" srcId="{F72B89C6-B4DF-4D4E-95DE-0492725FEAB1}" destId="{86361B43-5221-4EDA-813D-7D0235B1D58E}" srcOrd="1" destOrd="0" presId="urn:microsoft.com/office/officeart/2005/8/layout/pyramid2"/>
    <dgm:cxn modelId="{53701BFC-A5C4-4D9D-B4C8-25245280F5CA}" type="presParOf" srcId="{86361B43-5221-4EDA-813D-7D0235B1D58E}" destId="{8905EA87-13D0-4238-A6C7-CB1B04220110}" srcOrd="0" destOrd="0" presId="urn:microsoft.com/office/officeart/2005/8/layout/pyramid2"/>
    <dgm:cxn modelId="{047E5F23-B6B3-4519-B6AF-201BAAD55C06}" type="presParOf" srcId="{86361B43-5221-4EDA-813D-7D0235B1D58E}" destId="{69091B9B-FA09-4D8F-8514-809D63A259B2}" srcOrd="1" destOrd="0" presId="urn:microsoft.com/office/officeart/2005/8/layout/pyramid2"/>
    <dgm:cxn modelId="{7C3D46FA-1B41-43F4-A8C9-9A081EC1FB79}" type="presParOf" srcId="{86361B43-5221-4EDA-813D-7D0235B1D58E}" destId="{B801D839-30AF-4AD0-BA62-B194D00EE016}" srcOrd="2" destOrd="0" presId="urn:microsoft.com/office/officeart/2005/8/layout/pyramid2"/>
    <dgm:cxn modelId="{F2F2D0EA-1123-4C79-B3C7-FFA14A841CE0}" type="presParOf" srcId="{86361B43-5221-4EDA-813D-7D0235B1D58E}" destId="{7190E9D6-E6C1-4F62-8F8B-1FB2EC4EFFB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8BD7DF-860D-45DD-83C0-112A65275B51}">
      <dsp:nvSpPr>
        <dsp:cNvPr id="0" name=""/>
        <dsp:cNvSpPr/>
      </dsp:nvSpPr>
      <dsp:spPr>
        <a:xfrm rot="16200000">
          <a:off x="1684" y="13"/>
          <a:ext cx="3451198" cy="3451198"/>
        </a:xfrm>
        <a:prstGeom prst="upArrow">
          <a:avLst>
            <a:gd name="adj1" fmla="val 50000"/>
            <a:gd name="adj2" fmla="val 35000"/>
          </a:avLst>
        </a:prstGeom>
        <a:solidFill>
          <a:schemeClr val="tx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Sono vivo. E vegeto</a:t>
          </a:r>
          <a:endParaRPr lang="it-IT" sz="4000" kern="1200" dirty="0"/>
        </a:p>
      </dsp:txBody>
      <dsp:txXfrm rot="16200000">
        <a:off x="1684" y="13"/>
        <a:ext cx="3451198" cy="3451198"/>
      </dsp:txXfrm>
    </dsp:sp>
    <dsp:sp modelId="{8817EB67-F5C1-453C-BC76-F2B0689C3E3B}">
      <dsp:nvSpPr>
        <dsp:cNvPr id="0" name=""/>
        <dsp:cNvSpPr/>
      </dsp:nvSpPr>
      <dsp:spPr>
        <a:xfrm rot="5400000">
          <a:off x="3955978" y="13"/>
          <a:ext cx="3451198" cy="3451198"/>
        </a:xfrm>
        <a:prstGeom prst="upArrow">
          <a:avLst>
            <a:gd name="adj1" fmla="val 50000"/>
            <a:gd name="adj2" fmla="val 35000"/>
          </a:avLst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 smtClean="0"/>
            <a:t>Sono vivo e vegeto!</a:t>
          </a:r>
          <a:endParaRPr lang="it-IT" sz="4000" kern="1200" dirty="0"/>
        </a:p>
      </dsp:txBody>
      <dsp:txXfrm rot="5400000">
        <a:off x="3955978" y="13"/>
        <a:ext cx="3451198" cy="345119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19A986-F045-45E7-8984-82DBB6EEF76B}">
      <dsp:nvSpPr>
        <dsp:cNvPr id="0" name=""/>
        <dsp:cNvSpPr/>
      </dsp:nvSpPr>
      <dsp:spPr>
        <a:xfrm rot="10800000">
          <a:off x="116918" y="900"/>
          <a:ext cx="7787105" cy="1049615"/>
        </a:xfrm>
        <a:prstGeom prst="homePlate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851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Divieto di discriminazione in base alla nazionalità</a:t>
          </a:r>
          <a:endParaRPr lang="it-IT" sz="2900" kern="1200" dirty="0"/>
        </a:p>
      </dsp:txBody>
      <dsp:txXfrm rot="10800000">
        <a:off x="116918" y="900"/>
        <a:ext cx="7787105" cy="1049615"/>
      </dsp:txXfrm>
    </dsp:sp>
    <dsp:sp modelId="{B2C792FF-BB71-411C-861B-EA46390099C7}">
      <dsp:nvSpPr>
        <dsp:cNvPr id="0" name=""/>
        <dsp:cNvSpPr/>
      </dsp:nvSpPr>
      <dsp:spPr>
        <a:xfrm>
          <a:off x="0" y="900"/>
          <a:ext cx="1049615" cy="104961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E73AD-7B14-4516-BF91-A6E4F65F288E}">
      <dsp:nvSpPr>
        <dsp:cNvPr id="0" name=""/>
        <dsp:cNvSpPr/>
      </dsp:nvSpPr>
      <dsp:spPr>
        <a:xfrm rot="10800000">
          <a:off x="116918" y="1363833"/>
          <a:ext cx="7787105" cy="1049615"/>
        </a:xfrm>
        <a:prstGeom prst="homePlate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851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Libertà di circolazione e soggiorno nell’UE</a:t>
          </a:r>
          <a:endParaRPr lang="it-IT" sz="2900" kern="1200" dirty="0"/>
        </a:p>
      </dsp:txBody>
      <dsp:txXfrm rot="10800000">
        <a:off x="116918" y="1363833"/>
        <a:ext cx="7787105" cy="1049615"/>
      </dsp:txXfrm>
    </dsp:sp>
    <dsp:sp modelId="{B3AD80BF-C97D-4410-AE2E-6210DD7FE87D}">
      <dsp:nvSpPr>
        <dsp:cNvPr id="0" name=""/>
        <dsp:cNvSpPr/>
      </dsp:nvSpPr>
      <dsp:spPr>
        <a:xfrm>
          <a:off x="0" y="1363833"/>
          <a:ext cx="1049615" cy="104961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4D92C-0D30-423B-82C6-3F3D34AB76A5}">
      <dsp:nvSpPr>
        <dsp:cNvPr id="0" name=""/>
        <dsp:cNvSpPr/>
      </dsp:nvSpPr>
      <dsp:spPr>
        <a:xfrm rot="10800000">
          <a:off x="116918" y="2726767"/>
          <a:ext cx="7787105" cy="1049615"/>
        </a:xfrm>
        <a:prstGeom prst="homePlate">
          <a:avLst/>
        </a:prstGeom>
        <a:solidFill>
          <a:srgbClr val="580C7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851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Ricongiungimento familiare, soggiorno permanente, protezione dall’espulsione</a:t>
          </a:r>
          <a:endParaRPr lang="it-IT" sz="2900" kern="1200" dirty="0"/>
        </a:p>
      </dsp:txBody>
      <dsp:txXfrm rot="10800000">
        <a:off x="116918" y="2726767"/>
        <a:ext cx="7787105" cy="1049615"/>
      </dsp:txXfrm>
    </dsp:sp>
    <dsp:sp modelId="{37889FA7-C869-4A9F-8664-BA733790BDEA}">
      <dsp:nvSpPr>
        <dsp:cNvPr id="0" name=""/>
        <dsp:cNvSpPr/>
      </dsp:nvSpPr>
      <dsp:spPr>
        <a:xfrm>
          <a:off x="0" y="2726767"/>
          <a:ext cx="1049615" cy="104961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6E5325-24A1-4062-9BB9-5F10BD80A693}">
      <dsp:nvSpPr>
        <dsp:cNvPr id="0" name=""/>
        <dsp:cNvSpPr/>
      </dsp:nvSpPr>
      <dsp:spPr>
        <a:xfrm rot="5400000">
          <a:off x="4389802" y="-2560357"/>
          <a:ext cx="1136794" cy="6542319"/>
        </a:xfrm>
        <a:prstGeom prst="round2SameRect">
          <a:avLst/>
        </a:prstGeom>
        <a:solidFill>
          <a:schemeClr val="accent6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Almeno un milione di cittadini di almeno 7 Stati membri </a:t>
          </a: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Soglia minima di firme per ogni Stato (Italia:  54750 ; Germania: 72000; Stati piccoli: 4500</a:t>
          </a:r>
          <a:endParaRPr lang="it-IT" sz="1900" kern="1200" dirty="0"/>
        </a:p>
      </dsp:txBody>
      <dsp:txXfrm rot="5400000">
        <a:off x="4389802" y="-2560357"/>
        <a:ext cx="1136794" cy="6542319"/>
      </dsp:txXfrm>
    </dsp:sp>
    <dsp:sp modelId="{427367B1-5307-4451-9076-D21ECFD5ADE6}">
      <dsp:nvSpPr>
        <dsp:cNvPr id="0" name=""/>
        <dsp:cNvSpPr/>
      </dsp:nvSpPr>
      <dsp:spPr>
        <a:xfrm>
          <a:off x="240" y="305"/>
          <a:ext cx="1686798" cy="1420993"/>
        </a:xfrm>
        <a:prstGeom prst="roundRect">
          <a:avLst/>
        </a:prstGeom>
        <a:solidFill>
          <a:schemeClr val="accent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Art. 17.4 TUE + reg. 211/2011</a:t>
          </a:r>
          <a:endParaRPr lang="it-IT" sz="2300" kern="1200" dirty="0"/>
        </a:p>
      </dsp:txBody>
      <dsp:txXfrm>
        <a:off x="240" y="305"/>
        <a:ext cx="1686798" cy="1420993"/>
      </dsp:txXfrm>
    </dsp:sp>
    <dsp:sp modelId="{3243A556-43A6-4B75-8BF8-B71F4BD9282B}">
      <dsp:nvSpPr>
        <dsp:cNvPr id="0" name=""/>
        <dsp:cNvSpPr/>
      </dsp:nvSpPr>
      <dsp:spPr>
        <a:xfrm rot="5400000">
          <a:off x="4369557" y="-1068374"/>
          <a:ext cx="1136794" cy="65424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Comitato di cittadini (almeno 7 di 7 Stati); registrazione della proposta</a:t>
          </a: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Certificazione del sistema di raccolta; </a:t>
          </a:r>
          <a:r>
            <a:rPr lang="it-IT" sz="1900" kern="1200" dirty="0" err="1" smtClean="0"/>
            <a:t>raccolta</a:t>
          </a:r>
          <a:r>
            <a:rPr lang="it-IT" sz="1900" kern="1200" dirty="0" smtClean="0"/>
            <a:t>; verifica</a:t>
          </a:r>
          <a:endParaRPr lang="it-IT" sz="1900" kern="1200" dirty="0"/>
        </a:p>
      </dsp:txBody>
      <dsp:txXfrm rot="5400000">
        <a:off x="4369557" y="-1068374"/>
        <a:ext cx="1136794" cy="6542439"/>
      </dsp:txXfrm>
    </dsp:sp>
    <dsp:sp modelId="{4D938758-C9D3-4B82-A2C9-43E9F673F95A}">
      <dsp:nvSpPr>
        <dsp:cNvPr id="0" name=""/>
        <dsp:cNvSpPr/>
      </dsp:nvSpPr>
      <dsp:spPr>
        <a:xfrm>
          <a:off x="240" y="1492348"/>
          <a:ext cx="1666494" cy="1420993"/>
        </a:xfrm>
        <a:prstGeom prst="round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Procedura</a:t>
          </a:r>
          <a:endParaRPr lang="it-IT" sz="2300" kern="1200" dirty="0"/>
        </a:p>
      </dsp:txBody>
      <dsp:txXfrm>
        <a:off x="240" y="1492348"/>
        <a:ext cx="1666494" cy="1420993"/>
      </dsp:txXfrm>
    </dsp:sp>
    <dsp:sp modelId="{E11F3BA6-911B-445F-998D-ACFBCFDD4C97}">
      <dsp:nvSpPr>
        <dsp:cNvPr id="0" name=""/>
        <dsp:cNvSpPr/>
      </dsp:nvSpPr>
      <dsp:spPr>
        <a:xfrm rot="5400000">
          <a:off x="4162263" y="486762"/>
          <a:ext cx="1541266" cy="6536524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Presentazione alla Commissione e audizione pubblica al PE.</a:t>
          </a: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Es.: la proposta sul diritto all’acqua</a:t>
          </a:r>
          <a:endParaRPr lang="it-IT" sz="1900" kern="1200" dirty="0"/>
        </a:p>
      </dsp:txBody>
      <dsp:txXfrm rot="5400000">
        <a:off x="4162263" y="486762"/>
        <a:ext cx="1541266" cy="6536524"/>
      </dsp:txXfrm>
    </dsp:sp>
    <dsp:sp modelId="{391AD10A-E139-41FB-BE27-FC30FC9E46B9}">
      <dsp:nvSpPr>
        <dsp:cNvPr id="0" name=""/>
        <dsp:cNvSpPr/>
      </dsp:nvSpPr>
      <dsp:spPr>
        <a:xfrm>
          <a:off x="240" y="3044527"/>
          <a:ext cx="1664393" cy="1420993"/>
        </a:xfrm>
        <a:prstGeom prst="roundRect">
          <a:avLst/>
        </a:prstGeom>
        <a:solidFill>
          <a:srgbClr val="0C6E2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Esito positivo</a:t>
          </a:r>
          <a:endParaRPr lang="it-IT" sz="2300" kern="1200" dirty="0"/>
        </a:p>
      </dsp:txBody>
      <dsp:txXfrm>
        <a:off x="240" y="3044527"/>
        <a:ext cx="1664393" cy="142099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15833A-F4F1-4F30-999E-29D88A738019}">
      <dsp:nvSpPr>
        <dsp:cNvPr id="0" name=""/>
        <dsp:cNvSpPr/>
      </dsp:nvSpPr>
      <dsp:spPr>
        <a:xfrm>
          <a:off x="283927" y="1491"/>
          <a:ext cx="2505105" cy="1573560"/>
        </a:xfrm>
        <a:prstGeom prst="ellipse">
          <a:avLst/>
        </a:prstGeom>
        <a:solidFill>
          <a:schemeClr val="tx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err="1" smtClean="0"/>
            <a:t>Rottmann</a:t>
          </a:r>
          <a:endParaRPr lang="it-IT" sz="2800" kern="1200" dirty="0"/>
        </a:p>
      </dsp:txBody>
      <dsp:txXfrm>
        <a:off x="283927" y="1491"/>
        <a:ext cx="2505105" cy="1573560"/>
      </dsp:txXfrm>
    </dsp:sp>
    <dsp:sp modelId="{BC233469-AEB8-4C92-BDEA-7BAF1B895180}">
      <dsp:nvSpPr>
        <dsp:cNvPr id="0" name=""/>
        <dsp:cNvSpPr/>
      </dsp:nvSpPr>
      <dsp:spPr>
        <a:xfrm>
          <a:off x="1152507" y="1682564"/>
          <a:ext cx="767945" cy="767945"/>
        </a:xfrm>
        <a:prstGeom prst="mathPlus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/>
        </a:p>
      </dsp:txBody>
      <dsp:txXfrm>
        <a:off x="1152507" y="1682564"/>
        <a:ext cx="767945" cy="767945"/>
      </dsp:txXfrm>
    </dsp:sp>
    <dsp:sp modelId="{645BA150-CC87-457A-8B95-D5F7A5C2078C}">
      <dsp:nvSpPr>
        <dsp:cNvPr id="0" name=""/>
        <dsp:cNvSpPr/>
      </dsp:nvSpPr>
      <dsp:spPr>
        <a:xfrm>
          <a:off x="379516" y="2558022"/>
          <a:ext cx="2313926" cy="1616949"/>
        </a:xfrm>
        <a:prstGeom prst="ellipse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err="1" smtClean="0"/>
            <a:t>Zambrano</a:t>
          </a:r>
          <a:endParaRPr lang="it-IT" sz="2800" kern="1200" dirty="0"/>
        </a:p>
      </dsp:txBody>
      <dsp:txXfrm>
        <a:off x="379516" y="2558022"/>
        <a:ext cx="2313926" cy="1616949"/>
      </dsp:txXfrm>
    </dsp:sp>
    <dsp:sp modelId="{8852C3CB-E193-46F5-A932-4944A19BB556}">
      <dsp:nvSpPr>
        <dsp:cNvPr id="0" name=""/>
        <dsp:cNvSpPr/>
      </dsp:nvSpPr>
      <dsp:spPr>
        <a:xfrm>
          <a:off x="2664297" y="1841959"/>
          <a:ext cx="779701" cy="492544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/>
        </a:p>
      </dsp:txBody>
      <dsp:txXfrm>
        <a:off x="2664297" y="1841959"/>
        <a:ext cx="779701" cy="492544"/>
      </dsp:txXfrm>
    </dsp:sp>
    <dsp:sp modelId="{9990378B-ECA2-4074-B61C-5DA021C9376F}">
      <dsp:nvSpPr>
        <dsp:cNvPr id="0" name=""/>
        <dsp:cNvSpPr/>
      </dsp:nvSpPr>
      <dsp:spPr>
        <a:xfrm>
          <a:off x="3583459" y="458227"/>
          <a:ext cx="3541475" cy="3260009"/>
        </a:xfrm>
        <a:prstGeom prst="ellipse">
          <a:avLst/>
        </a:prstGeom>
        <a:solidFill>
          <a:srgbClr val="580C7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E’ lo status fondamentale dell’individuo nell’UE!</a:t>
          </a:r>
          <a:endParaRPr lang="it-IT" sz="3200" kern="1200" dirty="0"/>
        </a:p>
      </dsp:txBody>
      <dsp:txXfrm>
        <a:off x="3583459" y="458227"/>
        <a:ext cx="3541475" cy="326000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AC1C57-4794-4758-A3F1-18F324C3130A}">
      <dsp:nvSpPr>
        <dsp:cNvPr id="0" name=""/>
        <dsp:cNvSpPr/>
      </dsp:nvSpPr>
      <dsp:spPr>
        <a:xfrm>
          <a:off x="1858469" y="461071"/>
          <a:ext cx="3462877" cy="3462877"/>
        </a:xfrm>
        <a:prstGeom prst="blockArc">
          <a:avLst>
            <a:gd name="adj1" fmla="val 10701650"/>
            <a:gd name="adj2" fmla="val 17024233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5A728-8F03-4879-A009-539C59A3AA50}">
      <dsp:nvSpPr>
        <dsp:cNvPr id="0" name=""/>
        <dsp:cNvSpPr/>
      </dsp:nvSpPr>
      <dsp:spPr>
        <a:xfrm>
          <a:off x="1858469" y="557831"/>
          <a:ext cx="3462877" cy="3462877"/>
        </a:xfrm>
        <a:prstGeom prst="blockArc">
          <a:avLst>
            <a:gd name="adj1" fmla="val 4575767"/>
            <a:gd name="adj2" fmla="val 1089835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38BD8-030B-4978-81C5-F9A466E9C5E8}">
      <dsp:nvSpPr>
        <dsp:cNvPr id="0" name=""/>
        <dsp:cNvSpPr/>
      </dsp:nvSpPr>
      <dsp:spPr>
        <a:xfrm>
          <a:off x="2734424" y="577323"/>
          <a:ext cx="3462877" cy="3462877"/>
        </a:xfrm>
        <a:prstGeom prst="blockArc">
          <a:avLst>
            <a:gd name="adj1" fmla="val 21462006"/>
            <a:gd name="adj2" fmla="val 6377208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02210-2C56-4FB2-A6C6-063003E805AA}">
      <dsp:nvSpPr>
        <dsp:cNvPr id="0" name=""/>
        <dsp:cNvSpPr/>
      </dsp:nvSpPr>
      <dsp:spPr>
        <a:xfrm>
          <a:off x="2734424" y="441578"/>
          <a:ext cx="3462877" cy="3462877"/>
        </a:xfrm>
        <a:prstGeom prst="blockArc">
          <a:avLst>
            <a:gd name="adj1" fmla="val 15222792"/>
            <a:gd name="adj2" fmla="val 137994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66DE-CDE8-4F98-9D62-969A512D6A45}">
      <dsp:nvSpPr>
        <dsp:cNvPr id="0" name=""/>
        <dsp:cNvSpPr/>
      </dsp:nvSpPr>
      <dsp:spPr>
        <a:xfrm>
          <a:off x="2916327" y="1224137"/>
          <a:ext cx="2150430" cy="2033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100" b="1" kern="1200" dirty="0" smtClean="0">
              <a:solidFill>
                <a:schemeClr val="tx1"/>
              </a:solidFill>
            </a:rPr>
            <a:t>Cittadinanza</a:t>
          </a:r>
          <a:endParaRPr lang="it-IT" sz="2100" b="1" kern="1200" dirty="0">
            <a:solidFill>
              <a:schemeClr val="tx1"/>
            </a:solidFill>
          </a:endParaRPr>
        </a:p>
      </dsp:txBody>
      <dsp:txXfrm>
        <a:off x="2916327" y="1224137"/>
        <a:ext cx="2150430" cy="2033504"/>
      </dsp:txXfrm>
    </dsp:sp>
    <dsp:sp modelId="{A08C1D78-72AE-4BDF-885D-294B1E753640}">
      <dsp:nvSpPr>
        <dsp:cNvPr id="0" name=""/>
        <dsp:cNvSpPr/>
      </dsp:nvSpPr>
      <dsp:spPr>
        <a:xfrm>
          <a:off x="2803410" y="-117189"/>
          <a:ext cx="2376264" cy="1333536"/>
        </a:xfrm>
        <a:prstGeom prst="ellipse">
          <a:avLst/>
        </a:prstGeom>
        <a:solidFill>
          <a:srgbClr val="FF33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solidFill>
                <a:schemeClr val="tx1"/>
              </a:solidFill>
            </a:rPr>
            <a:t>Forster</a:t>
          </a:r>
          <a:endParaRPr lang="it-IT" sz="2800" b="1" kern="1200" dirty="0">
            <a:solidFill>
              <a:schemeClr val="tx1"/>
            </a:solidFill>
          </a:endParaRPr>
        </a:p>
      </dsp:txBody>
      <dsp:txXfrm>
        <a:off x="2803410" y="-117189"/>
        <a:ext cx="2376264" cy="1333536"/>
      </dsp:txXfrm>
    </dsp:sp>
    <dsp:sp modelId="{5B266A2A-B75A-4461-9486-C2ACC16CD8FB}">
      <dsp:nvSpPr>
        <dsp:cNvPr id="0" name=""/>
        <dsp:cNvSpPr/>
      </dsp:nvSpPr>
      <dsp:spPr>
        <a:xfrm>
          <a:off x="5290840" y="1375945"/>
          <a:ext cx="1729944" cy="1729888"/>
        </a:xfrm>
        <a:prstGeom prst="ellipse">
          <a:avLst/>
        </a:prstGeom>
        <a:solidFill>
          <a:srgbClr val="9751C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err="1" smtClean="0">
              <a:solidFill>
                <a:schemeClr val="tx1"/>
              </a:solidFill>
            </a:rPr>
            <a:t>Dano</a:t>
          </a:r>
          <a:endParaRPr lang="it-IT" sz="2800" b="1" kern="1200" dirty="0">
            <a:solidFill>
              <a:schemeClr val="tx1"/>
            </a:solidFill>
          </a:endParaRPr>
        </a:p>
      </dsp:txBody>
      <dsp:txXfrm>
        <a:off x="5290840" y="1375945"/>
        <a:ext cx="1729944" cy="1729888"/>
      </dsp:txXfrm>
    </dsp:sp>
    <dsp:sp modelId="{9D8683CE-F735-49B2-B808-2FC9EB998E45}">
      <dsp:nvSpPr>
        <dsp:cNvPr id="0" name=""/>
        <dsp:cNvSpPr/>
      </dsp:nvSpPr>
      <dsp:spPr>
        <a:xfrm>
          <a:off x="2906513" y="3249851"/>
          <a:ext cx="2170057" cy="1364701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err="1" smtClean="0">
              <a:solidFill>
                <a:schemeClr val="tx1"/>
              </a:solidFill>
            </a:rPr>
            <a:t>Zhu</a:t>
          </a:r>
          <a:r>
            <a:rPr lang="it-IT" sz="2400" b="1" kern="1200" dirty="0" smtClean="0">
              <a:solidFill>
                <a:schemeClr val="tx1"/>
              </a:solidFill>
            </a:rPr>
            <a:t> e </a:t>
          </a:r>
          <a:r>
            <a:rPr lang="it-IT" sz="2400" b="1" kern="1200" dirty="0" err="1" smtClean="0">
              <a:solidFill>
                <a:schemeClr val="tx1"/>
              </a:solidFill>
            </a:rPr>
            <a:t>Chen</a:t>
          </a:r>
          <a:endParaRPr lang="it-IT" sz="2400" b="1" kern="1200" dirty="0">
            <a:solidFill>
              <a:schemeClr val="tx1"/>
            </a:solidFill>
          </a:endParaRPr>
        </a:p>
      </dsp:txBody>
      <dsp:txXfrm>
        <a:off x="2906513" y="3249851"/>
        <a:ext cx="2170057" cy="1364701"/>
      </dsp:txXfrm>
    </dsp:sp>
    <dsp:sp modelId="{8C10A8FA-819E-428A-952A-21216A640D63}">
      <dsp:nvSpPr>
        <dsp:cNvPr id="0" name=""/>
        <dsp:cNvSpPr/>
      </dsp:nvSpPr>
      <dsp:spPr>
        <a:xfrm>
          <a:off x="1044119" y="1368154"/>
          <a:ext cx="1710337" cy="1745471"/>
        </a:xfrm>
        <a:prstGeom prst="ellipse">
          <a:avLst/>
        </a:prstGeom>
        <a:solidFill>
          <a:srgbClr val="E5722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</a:rPr>
            <a:t>Garcia Avello</a:t>
          </a:r>
          <a:endParaRPr lang="it-IT" sz="2400" b="1" kern="1200" dirty="0">
            <a:solidFill>
              <a:schemeClr val="tx1"/>
            </a:solidFill>
          </a:endParaRPr>
        </a:p>
      </dsp:txBody>
      <dsp:txXfrm>
        <a:off x="1044119" y="1368154"/>
        <a:ext cx="1710337" cy="1745471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0B0CB4-0AA9-48C6-9323-636CE40F3B8C}">
      <dsp:nvSpPr>
        <dsp:cNvPr id="0" name=""/>
        <dsp:cNvSpPr/>
      </dsp:nvSpPr>
      <dsp:spPr>
        <a:xfrm>
          <a:off x="0" y="442174"/>
          <a:ext cx="2587787" cy="1552672"/>
        </a:xfrm>
        <a:prstGeom prst="rect">
          <a:avLst/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/>
            <a:t>Ius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sanguinis</a:t>
          </a:r>
          <a:r>
            <a:rPr lang="it-IT" sz="2400" kern="1200" dirty="0" smtClean="0"/>
            <a:t> (padre o madre)</a:t>
          </a:r>
          <a:endParaRPr lang="it-IT" sz="2400" kern="1200" dirty="0"/>
        </a:p>
      </dsp:txBody>
      <dsp:txXfrm>
        <a:off x="0" y="442174"/>
        <a:ext cx="2587787" cy="1552672"/>
      </dsp:txXfrm>
    </dsp:sp>
    <dsp:sp modelId="{9AE40929-7E42-487B-85A5-F715B14CFBB3}">
      <dsp:nvSpPr>
        <dsp:cNvPr id="0" name=""/>
        <dsp:cNvSpPr/>
      </dsp:nvSpPr>
      <dsp:spPr>
        <a:xfrm>
          <a:off x="2846566" y="442174"/>
          <a:ext cx="2587787" cy="1552672"/>
        </a:xfrm>
        <a:prstGeom prst="rect">
          <a:avLst/>
        </a:prstGeom>
        <a:solidFill>
          <a:srgbClr val="580C7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/>
            <a:t>Ius</a:t>
          </a:r>
          <a:r>
            <a:rPr lang="it-IT" sz="2400" kern="1200" dirty="0" smtClean="0"/>
            <a:t> soli (solo figli di apolidi o ignoti)</a:t>
          </a:r>
          <a:endParaRPr lang="it-IT" sz="2400" kern="1200" dirty="0"/>
        </a:p>
      </dsp:txBody>
      <dsp:txXfrm>
        <a:off x="2846566" y="442174"/>
        <a:ext cx="2587787" cy="1552672"/>
      </dsp:txXfrm>
    </dsp:sp>
    <dsp:sp modelId="{319A525A-3624-49C2-B832-47E0CC2E89B8}">
      <dsp:nvSpPr>
        <dsp:cNvPr id="0" name=""/>
        <dsp:cNvSpPr/>
      </dsp:nvSpPr>
      <dsp:spPr>
        <a:xfrm>
          <a:off x="5693132" y="442174"/>
          <a:ext cx="2587787" cy="1552672"/>
        </a:xfrm>
        <a:prstGeom prst="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Minori adottati o figli di genitori naturalizzati italiani</a:t>
          </a:r>
          <a:endParaRPr lang="it-IT" sz="2400" kern="1200" dirty="0"/>
        </a:p>
      </dsp:txBody>
      <dsp:txXfrm>
        <a:off x="5693132" y="442174"/>
        <a:ext cx="2587787" cy="1552672"/>
      </dsp:txXfrm>
    </dsp:sp>
    <dsp:sp modelId="{096D8116-E264-4DC3-9AE5-EB68B87BBBE2}">
      <dsp:nvSpPr>
        <dsp:cNvPr id="0" name=""/>
        <dsp:cNvSpPr/>
      </dsp:nvSpPr>
      <dsp:spPr>
        <a:xfrm>
          <a:off x="1080116" y="2253625"/>
          <a:ext cx="3274120" cy="1552672"/>
        </a:xfrm>
        <a:prstGeom prst="rect">
          <a:avLst/>
        </a:prstGeom>
        <a:solidFill>
          <a:srgbClr val="055F0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Per matrimonio + residenza legale e continuativa per 2 anni</a:t>
          </a:r>
          <a:endParaRPr lang="it-IT" sz="2400" kern="1200" dirty="0"/>
        </a:p>
      </dsp:txBody>
      <dsp:txXfrm>
        <a:off x="1080116" y="2253625"/>
        <a:ext cx="3274120" cy="1552672"/>
      </dsp:txXfrm>
    </dsp:sp>
    <dsp:sp modelId="{878BAEB7-5BAE-4788-94B2-872E32013574}">
      <dsp:nvSpPr>
        <dsp:cNvPr id="0" name=""/>
        <dsp:cNvSpPr/>
      </dsp:nvSpPr>
      <dsp:spPr>
        <a:xfrm>
          <a:off x="4613015" y="2253625"/>
          <a:ext cx="2587787" cy="1552672"/>
        </a:xfrm>
        <a:prstGeom prst="rect">
          <a:avLst/>
        </a:prstGeom>
        <a:solidFill>
          <a:schemeClr val="bg2">
            <a:lumMod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Per residenza (di regola 10 e 4 anni)</a:t>
          </a:r>
          <a:endParaRPr lang="it-IT" sz="2400" kern="1200" dirty="0"/>
        </a:p>
      </dsp:txBody>
      <dsp:txXfrm>
        <a:off x="4613015" y="2253625"/>
        <a:ext cx="2587787" cy="1552672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712848-1201-41C6-9046-035E17444B9E}">
      <dsp:nvSpPr>
        <dsp:cNvPr id="0" name=""/>
        <dsp:cNvSpPr/>
      </dsp:nvSpPr>
      <dsp:spPr>
        <a:xfrm>
          <a:off x="843667" y="421487"/>
          <a:ext cx="1843123" cy="1232259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9411B-5C7A-4923-ADA8-3489D69E9882}">
      <dsp:nvSpPr>
        <dsp:cNvPr id="0" name=""/>
        <dsp:cNvSpPr/>
      </dsp:nvSpPr>
      <dsp:spPr>
        <a:xfrm>
          <a:off x="2385" y="1728186"/>
          <a:ext cx="3525686" cy="198552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/>
            <a:t>Ius</a:t>
          </a:r>
          <a:r>
            <a:rPr lang="it-IT" sz="2400" kern="1200" dirty="0" smtClean="0"/>
            <a:t> soli temperato: figli di residenti di lungo periodo + dichiarazione di volontà</a:t>
          </a:r>
          <a:endParaRPr lang="it-IT" sz="2400" kern="1200" dirty="0"/>
        </a:p>
      </dsp:txBody>
      <dsp:txXfrm>
        <a:off x="2385" y="1728186"/>
        <a:ext cx="3525686" cy="1985523"/>
      </dsp:txXfrm>
    </dsp:sp>
    <dsp:sp modelId="{C99D7B0F-A8E5-40B8-B846-FE60137BBAD1}">
      <dsp:nvSpPr>
        <dsp:cNvPr id="0" name=""/>
        <dsp:cNvSpPr/>
      </dsp:nvSpPr>
      <dsp:spPr>
        <a:xfrm>
          <a:off x="4705694" y="438967"/>
          <a:ext cx="1875876" cy="1258713"/>
        </a:xfrm>
        <a:prstGeom prst="round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A19C2-CCC0-4040-AE61-CFB023AB7E37}">
      <dsp:nvSpPr>
        <dsp:cNvPr id="0" name=""/>
        <dsp:cNvSpPr/>
      </dsp:nvSpPr>
      <dsp:spPr>
        <a:xfrm>
          <a:off x="3880789" y="1800201"/>
          <a:ext cx="3525686" cy="188914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/>
            <a:t>Ius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culturae</a:t>
          </a:r>
          <a:r>
            <a:rPr lang="it-IT" sz="2400" kern="1200" dirty="0" smtClean="0"/>
            <a:t>: minori nati in Italia o entrati entro i 12 anni; frequenza e superamento di un ciclo di studi</a:t>
          </a:r>
          <a:endParaRPr lang="it-IT" sz="2400" kern="1200" dirty="0"/>
        </a:p>
      </dsp:txBody>
      <dsp:txXfrm>
        <a:off x="3880789" y="1800201"/>
        <a:ext cx="3525686" cy="1889148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3E8C40-816B-4806-8D5A-2B45C0589899}">
      <dsp:nvSpPr>
        <dsp:cNvPr id="0" name=""/>
        <dsp:cNvSpPr/>
      </dsp:nvSpPr>
      <dsp:spPr>
        <a:xfrm rot="5400000">
          <a:off x="-192361" y="193403"/>
          <a:ext cx="1282413" cy="89768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/>
        </a:p>
      </dsp:txBody>
      <dsp:txXfrm rot="5400000">
        <a:off x="-192361" y="193403"/>
        <a:ext cx="1282413" cy="897689"/>
      </dsp:txXfrm>
    </dsp:sp>
    <dsp:sp modelId="{61881ECF-0F9B-4B59-9290-6899B87D2F52}">
      <dsp:nvSpPr>
        <dsp:cNvPr id="0" name=""/>
        <dsp:cNvSpPr/>
      </dsp:nvSpPr>
      <dsp:spPr>
        <a:xfrm rot="5400000">
          <a:off x="3736491" y="-2837760"/>
          <a:ext cx="833568" cy="651117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Il soggiorno di lungo periodo per cittadini di Stati terzi (direttiva 2003/109/CE)</a:t>
          </a:r>
          <a:endParaRPr lang="it-IT" sz="2500" kern="1200" dirty="0"/>
        </a:p>
      </dsp:txBody>
      <dsp:txXfrm rot="5400000">
        <a:off x="3736491" y="-2837760"/>
        <a:ext cx="833568" cy="6511172"/>
      </dsp:txXfrm>
    </dsp:sp>
    <dsp:sp modelId="{C40A5977-C8BE-4DEF-B828-4B680CBC8D04}">
      <dsp:nvSpPr>
        <dsp:cNvPr id="0" name=""/>
        <dsp:cNvSpPr/>
      </dsp:nvSpPr>
      <dsp:spPr>
        <a:xfrm rot="5400000">
          <a:off x="-192361" y="1276767"/>
          <a:ext cx="1282413" cy="89768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/>
        </a:p>
      </dsp:txBody>
      <dsp:txXfrm rot="5400000">
        <a:off x="-192361" y="1276767"/>
        <a:ext cx="1282413" cy="897689"/>
      </dsp:txXfrm>
    </dsp:sp>
    <dsp:sp modelId="{2A8FF77F-3697-4A0B-A5FE-713E95F0AA03}">
      <dsp:nvSpPr>
        <dsp:cNvPr id="0" name=""/>
        <dsp:cNvSpPr/>
      </dsp:nvSpPr>
      <dsp:spPr>
        <a:xfrm rot="5400000">
          <a:off x="3736491" y="-1754396"/>
          <a:ext cx="833568" cy="651117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Residenza legale ed ininterrotta per 5 anni</a:t>
          </a:r>
          <a:endParaRPr lang="it-IT" sz="2500" kern="1200" dirty="0"/>
        </a:p>
      </dsp:txBody>
      <dsp:txXfrm rot="5400000">
        <a:off x="3736491" y="-1754396"/>
        <a:ext cx="833568" cy="6511172"/>
      </dsp:txXfrm>
    </dsp:sp>
    <dsp:sp modelId="{A9680818-2A33-4B3E-8A33-9FD046E9045D}">
      <dsp:nvSpPr>
        <dsp:cNvPr id="0" name=""/>
        <dsp:cNvSpPr/>
      </dsp:nvSpPr>
      <dsp:spPr>
        <a:xfrm rot="5400000">
          <a:off x="-192361" y="2360132"/>
          <a:ext cx="1282413" cy="89768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200" kern="1200"/>
        </a:p>
      </dsp:txBody>
      <dsp:txXfrm rot="5400000">
        <a:off x="-192361" y="2360132"/>
        <a:ext cx="1282413" cy="897689"/>
      </dsp:txXfrm>
    </dsp:sp>
    <dsp:sp modelId="{4FF1C31A-7BFE-40A0-8AD5-3F6865A6B67E}">
      <dsp:nvSpPr>
        <dsp:cNvPr id="0" name=""/>
        <dsp:cNvSpPr/>
      </dsp:nvSpPr>
      <dsp:spPr>
        <a:xfrm rot="5400000">
          <a:off x="3736491" y="-671032"/>
          <a:ext cx="833568" cy="6511172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u="sng" kern="1200" dirty="0" smtClean="0"/>
            <a:t>Tendenziale</a:t>
          </a:r>
          <a:r>
            <a:rPr lang="it-IT" sz="2500" kern="1200" dirty="0" smtClean="0"/>
            <a:t> equiparazione alla cittadinanza europea (divieto di discriminazione)</a:t>
          </a:r>
          <a:endParaRPr lang="it-IT" sz="2500" kern="1200" dirty="0"/>
        </a:p>
      </dsp:txBody>
      <dsp:txXfrm rot="5400000">
        <a:off x="3736491" y="-671032"/>
        <a:ext cx="833568" cy="65111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1048F2-6C1A-49F0-8F6D-2328B6F5F03A}">
      <dsp:nvSpPr>
        <dsp:cNvPr id="0" name=""/>
        <dsp:cNvSpPr/>
      </dsp:nvSpPr>
      <dsp:spPr>
        <a:xfrm>
          <a:off x="0" y="0"/>
          <a:ext cx="8136904" cy="1201371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err="1" smtClean="0"/>
            <a:t>Politeia</a:t>
          </a:r>
          <a:r>
            <a:rPr lang="it-IT" sz="2800" kern="1200" dirty="0" smtClean="0"/>
            <a:t> greca: cittadini liberi e dotati di risorse economiche</a:t>
          </a:r>
          <a:endParaRPr lang="it-IT" sz="2800" kern="1200" dirty="0"/>
        </a:p>
      </dsp:txBody>
      <dsp:txXfrm>
        <a:off x="1747517" y="0"/>
        <a:ext cx="6389386" cy="1201371"/>
      </dsp:txXfrm>
    </dsp:sp>
    <dsp:sp modelId="{AF1460FC-F9A4-4300-924E-325B3F748CB7}">
      <dsp:nvSpPr>
        <dsp:cNvPr id="0" name=""/>
        <dsp:cNvSpPr/>
      </dsp:nvSpPr>
      <dsp:spPr>
        <a:xfrm>
          <a:off x="120137" y="120137"/>
          <a:ext cx="1627380" cy="96109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2BD02-DE80-4EC3-8223-A9F576C26271}">
      <dsp:nvSpPr>
        <dsp:cNvPr id="0" name=""/>
        <dsp:cNvSpPr/>
      </dsp:nvSpPr>
      <dsp:spPr>
        <a:xfrm>
          <a:off x="0" y="1258114"/>
          <a:ext cx="8136904" cy="1201371"/>
        </a:xfrm>
        <a:prstGeom prst="roundRect">
          <a:avLst>
            <a:gd name="adj" fmla="val 10000"/>
          </a:avLst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err="1" smtClean="0"/>
            <a:t>Civi</a:t>
          </a:r>
          <a:r>
            <a:rPr lang="it-IT" sz="2800" kern="1200" dirty="0" smtClean="0"/>
            <a:t>(li)tas romana: per nascita da romani, presupposto per esercitare diritti </a:t>
          </a:r>
          <a:endParaRPr lang="it-IT" sz="2800" kern="1200" dirty="0"/>
        </a:p>
      </dsp:txBody>
      <dsp:txXfrm>
        <a:off x="1747517" y="1258114"/>
        <a:ext cx="6389386" cy="1201371"/>
      </dsp:txXfrm>
    </dsp:sp>
    <dsp:sp modelId="{C84D1F1C-337B-429B-928E-D52B0873B72B}">
      <dsp:nvSpPr>
        <dsp:cNvPr id="0" name=""/>
        <dsp:cNvSpPr/>
      </dsp:nvSpPr>
      <dsp:spPr>
        <a:xfrm>
          <a:off x="184386" y="1258114"/>
          <a:ext cx="1327779" cy="120380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57BF8-11E7-4079-8289-E16F5FF676D0}">
      <dsp:nvSpPr>
        <dsp:cNvPr id="0" name=""/>
        <dsp:cNvSpPr/>
      </dsp:nvSpPr>
      <dsp:spPr>
        <a:xfrm>
          <a:off x="0" y="2528351"/>
          <a:ext cx="8136904" cy="1201371"/>
        </a:xfrm>
        <a:prstGeom prst="roundRect">
          <a:avLst>
            <a:gd name="adj" fmla="val 10000"/>
          </a:avLst>
        </a:prstGeom>
        <a:solidFill>
          <a:srgbClr val="580C7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1789: </a:t>
          </a:r>
          <a:r>
            <a:rPr lang="it-IT" sz="2800" kern="1200" dirty="0" err="1" smtClean="0"/>
            <a:t>déclaration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des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droits</a:t>
          </a:r>
          <a:r>
            <a:rPr lang="it-IT" sz="2800" kern="1200" dirty="0" smtClean="0"/>
            <a:t> del’</a:t>
          </a:r>
          <a:r>
            <a:rPr lang="it-IT" sz="2800" kern="1200" dirty="0" err="1" smtClean="0"/>
            <a:t>homme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et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du</a:t>
          </a:r>
          <a:r>
            <a:rPr lang="it-IT" sz="2800" kern="1200" dirty="0" smtClean="0"/>
            <a:t> </a:t>
          </a:r>
          <a:r>
            <a:rPr lang="it-IT" sz="2800" kern="1200" dirty="0" err="1" smtClean="0"/>
            <a:t>citoyen</a:t>
          </a:r>
          <a:endParaRPr lang="it-IT" sz="2800" kern="1200" dirty="0"/>
        </a:p>
      </dsp:txBody>
      <dsp:txXfrm>
        <a:off x="1747517" y="2528351"/>
        <a:ext cx="6389386" cy="1201371"/>
      </dsp:txXfrm>
    </dsp:sp>
    <dsp:sp modelId="{65866291-C853-4B08-B733-A1B6FBBA82BA}">
      <dsp:nvSpPr>
        <dsp:cNvPr id="0" name=""/>
        <dsp:cNvSpPr/>
      </dsp:nvSpPr>
      <dsp:spPr>
        <a:xfrm>
          <a:off x="3" y="2554260"/>
          <a:ext cx="1802291" cy="11142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3665E8-2D18-487A-BBD5-7403F5D4343D}">
      <dsp:nvSpPr>
        <dsp:cNvPr id="0" name=""/>
        <dsp:cNvSpPr/>
      </dsp:nvSpPr>
      <dsp:spPr>
        <a:xfrm>
          <a:off x="631870" y="0"/>
          <a:ext cx="7161195" cy="3993307"/>
        </a:xfrm>
        <a:prstGeom prst="rightArrow">
          <a:avLst/>
        </a:prstGeom>
        <a:solidFill>
          <a:srgbClr val="39F55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DE850-EAA4-41E8-9B76-5D3D24657641}">
      <dsp:nvSpPr>
        <dsp:cNvPr id="0" name=""/>
        <dsp:cNvSpPr/>
      </dsp:nvSpPr>
      <dsp:spPr>
        <a:xfrm>
          <a:off x="52301" y="72007"/>
          <a:ext cx="2860653" cy="1885352"/>
        </a:xfrm>
        <a:prstGeom prst="roundRec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err="1" smtClean="0"/>
            <a:t>Civis</a:t>
          </a:r>
          <a:r>
            <a:rPr lang="it-IT" sz="2900" kern="1200" dirty="0" smtClean="0"/>
            <a:t> </a:t>
          </a:r>
          <a:r>
            <a:rPr lang="it-IT" sz="2900" kern="1200" dirty="0" err="1" smtClean="0"/>
            <a:t>romanus</a:t>
          </a:r>
          <a:r>
            <a:rPr lang="it-IT" sz="2900" kern="1200" dirty="0" smtClean="0"/>
            <a:t> sum (Cicerone)</a:t>
          </a:r>
          <a:endParaRPr lang="it-IT" sz="2900" kern="1200" dirty="0"/>
        </a:p>
      </dsp:txBody>
      <dsp:txXfrm>
        <a:off x="52301" y="72007"/>
        <a:ext cx="2860653" cy="1885352"/>
      </dsp:txXfrm>
    </dsp:sp>
    <dsp:sp modelId="{D3C1D7BA-575D-49F7-BAA9-E2FC85DEE3F8}">
      <dsp:nvSpPr>
        <dsp:cNvPr id="0" name=""/>
        <dsp:cNvSpPr/>
      </dsp:nvSpPr>
      <dsp:spPr>
        <a:xfrm>
          <a:off x="3084316" y="1080117"/>
          <a:ext cx="2676324" cy="1833071"/>
        </a:xfrm>
        <a:prstGeom prst="roundRect">
          <a:avLst/>
        </a:prstGeom>
        <a:solidFill>
          <a:srgbClr val="55257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err="1" smtClean="0"/>
            <a:t>Ich</a:t>
          </a:r>
          <a:r>
            <a:rPr lang="it-IT" sz="2900" kern="1200" dirty="0" smtClean="0"/>
            <a:t> </a:t>
          </a:r>
          <a:r>
            <a:rPr lang="it-IT" sz="2900" kern="1200" dirty="0" err="1" smtClean="0"/>
            <a:t>bin</a:t>
          </a:r>
          <a:r>
            <a:rPr lang="it-IT" sz="2900" kern="1200" dirty="0" smtClean="0"/>
            <a:t> </a:t>
          </a:r>
          <a:r>
            <a:rPr lang="it-IT" sz="2900" kern="1200" dirty="0" err="1" smtClean="0"/>
            <a:t>ein</a:t>
          </a:r>
          <a:r>
            <a:rPr lang="it-IT" sz="2900" kern="1200" dirty="0" smtClean="0"/>
            <a:t> </a:t>
          </a:r>
          <a:r>
            <a:rPr lang="it-IT" sz="2900" kern="1200" dirty="0" err="1" smtClean="0"/>
            <a:t>Berliner</a:t>
          </a:r>
          <a:r>
            <a:rPr lang="it-IT" sz="2900" kern="1200" dirty="0" smtClean="0"/>
            <a:t>! (1963)</a:t>
          </a:r>
          <a:endParaRPr lang="it-IT" sz="2900" kern="1200" dirty="0"/>
        </a:p>
      </dsp:txBody>
      <dsp:txXfrm>
        <a:off x="3084316" y="1080117"/>
        <a:ext cx="2676324" cy="1833071"/>
      </dsp:txXfrm>
    </dsp:sp>
    <dsp:sp modelId="{F50C7CE8-BE4F-4A63-9DF2-A88DDB8AF6BC}">
      <dsp:nvSpPr>
        <dsp:cNvPr id="0" name=""/>
        <dsp:cNvSpPr/>
      </dsp:nvSpPr>
      <dsp:spPr>
        <a:xfrm>
          <a:off x="5897455" y="2395984"/>
          <a:ext cx="2527480" cy="1597322"/>
        </a:xfrm>
        <a:prstGeom prst="roundRect">
          <a:avLst/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Oggi: </a:t>
          </a:r>
          <a:r>
            <a:rPr lang="it-IT" sz="2900" kern="1200" dirty="0" err="1" smtClean="0"/>
            <a:t>Civis</a:t>
          </a:r>
          <a:r>
            <a:rPr lang="it-IT" sz="2900" kern="1200" dirty="0" smtClean="0"/>
            <a:t> </a:t>
          </a:r>
          <a:r>
            <a:rPr lang="it-IT" sz="2900" kern="1200" dirty="0" err="1" smtClean="0"/>
            <a:t>europaeus</a:t>
          </a:r>
          <a:r>
            <a:rPr lang="it-IT" sz="2900" kern="1200" dirty="0" smtClean="0"/>
            <a:t> sum?</a:t>
          </a:r>
          <a:endParaRPr lang="it-IT" sz="2900" kern="1200" dirty="0"/>
        </a:p>
      </dsp:txBody>
      <dsp:txXfrm>
        <a:off x="5897455" y="2395984"/>
        <a:ext cx="2527480" cy="15973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F71D19-C9AF-4595-B099-ED136A9D54AD}">
      <dsp:nvSpPr>
        <dsp:cNvPr id="0" name=""/>
        <dsp:cNvSpPr/>
      </dsp:nvSpPr>
      <dsp:spPr>
        <a:xfrm>
          <a:off x="0" y="1634"/>
          <a:ext cx="5964746" cy="1941259"/>
        </a:xfrm>
        <a:prstGeom prst="rect">
          <a:avLst/>
        </a:prstGeom>
        <a:solidFill>
          <a:schemeClr val="bg2">
            <a:lumMod val="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Origini CE: </a:t>
          </a:r>
          <a:r>
            <a:rPr lang="it-IT" sz="2800" i="1" kern="1200" dirty="0" err="1" smtClean="0"/>
            <a:t>civis</a:t>
          </a:r>
          <a:r>
            <a:rPr lang="it-IT" sz="2800" i="1" kern="1200" dirty="0" smtClean="0"/>
            <a:t> </a:t>
          </a:r>
          <a:r>
            <a:rPr lang="it-IT" sz="2800" i="1" kern="1200" dirty="0" err="1" smtClean="0"/>
            <a:t>oeconomicus</a:t>
          </a:r>
          <a:r>
            <a:rPr lang="it-IT" sz="2800" i="1" kern="1200" dirty="0" smtClean="0"/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(fattore produttivo, mercato)</a:t>
          </a:r>
          <a:endParaRPr lang="it-IT" sz="2800" kern="1200" dirty="0"/>
        </a:p>
      </dsp:txBody>
      <dsp:txXfrm>
        <a:off x="0" y="1634"/>
        <a:ext cx="5964746" cy="1941259"/>
      </dsp:txXfrm>
    </dsp:sp>
    <dsp:sp modelId="{655A1D35-A52B-4D8A-A15D-1B891388D55C}">
      <dsp:nvSpPr>
        <dsp:cNvPr id="0" name=""/>
        <dsp:cNvSpPr/>
      </dsp:nvSpPr>
      <dsp:spPr>
        <a:xfrm>
          <a:off x="0" y="2268071"/>
          <a:ext cx="3235432" cy="1941259"/>
        </a:xfrm>
        <a:prstGeom prst="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1972: proposta del governo italiano</a:t>
          </a:r>
          <a:endParaRPr lang="it-IT" sz="3000" kern="1200" dirty="0"/>
        </a:p>
      </dsp:txBody>
      <dsp:txXfrm>
        <a:off x="0" y="2268071"/>
        <a:ext cx="3235432" cy="1941259"/>
      </dsp:txXfrm>
    </dsp:sp>
    <dsp:sp modelId="{72D9AEAA-8B50-4643-BA9A-FFC4832674DD}">
      <dsp:nvSpPr>
        <dsp:cNvPr id="0" name=""/>
        <dsp:cNvSpPr/>
      </dsp:nvSpPr>
      <dsp:spPr>
        <a:xfrm>
          <a:off x="4505415" y="2266437"/>
          <a:ext cx="3235432" cy="1941259"/>
        </a:xfrm>
        <a:prstGeom prst="rect">
          <a:avLst/>
        </a:prstGeom>
        <a:solidFill>
          <a:srgbClr val="580C7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1984: Comitato </a:t>
          </a:r>
          <a:r>
            <a:rPr lang="it-IT" sz="3000" kern="1200" dirty="0" err="1" smtClean="0"/>
            <a:t>Adonnino</a:t>
          </a:r>
          <a:r>
            <a:rPr lang="it-IT" sz="3000" kern="1200" dirty="0" smtClean="0"/>
            <a:t> su “L’Europa dei cittadini”</a:t>
          </a:r>
          <a:endParaRPr lang="it-IT" sz="3000" kern="1200" dirty="0"/>
        </a:p>
      </dsp:txBody>
      <dsp:txXfrm>
        <a:off x="4505415" y="2266437"/>
        <a:ext cx="3235432" cy="194125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19AFDB-8963-4794-9636-E39EA7B8D66D}">
      <dsp:nvSpPr>
        <dsp:cNvPr id="0" name=""/>
        <dsp:cNvSpPr/>
      </dsp:nvSpPr>
      <dsp:spPr>
        <a:xfrm>
          <a:off x="0" y="0"/>
          <a:ext cx="75248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EBB91-1CD4-48AA-8C5B-12E16D126DBB}">
      <dsp:nvSpPr>
        <dsp:cNvPr id="0" name=""/>
        <dsp:cNvSpPr/>
      </dsp:nvSpPr>
      <dsp:spPr>
        <a:xfrm>
          <a:off x="0" y="0"/>
          <a:ext cx="655276" cy="406531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/>
        </a:p>
      </dsp:txBody>
      <dsp:txXfrm>
        <a:off x="0" y="0"/>
        <a:ext cx="655276" cy="4065315"/>
      </dsp:txXfrm>
    </dsp:sp>
    <dsp:sp modelId="{0181A569-BE93-4E07-9FFF-1929CFBAB5E2}">
      <dsp:nvSpPr>
        <dsp:cNvPr id="0" name=""/>
        <dsp:cNvSpPr/>
      </dsp:nvSpPr>
      <dsp:spPr>
        <a:xfrm>
          <a:off x="768149" y="79599"/>
          <a:ext cx="6526275" cy="1591983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Consiglio europeo di Roma, 1990, si prospetta l’idea di una cittadinanza europea (proposta spagnola)</a:t>
          </a:r>
          <a:endParaRPr lang="it-IT" sz="2800" kern="1200" dirty="0"/>
        </a:p>
      </dsp:txBody>
      <dsp:txXfrm>
        <a:off x="768149" y="79599"/>
        <a:ext cx="6526275" cy="1591983"/>
      </dsp:txXfrm>
    </dsp:sp>
    <dsp:sp modelId="{59AB25C0-FF2E-4154-9406-0B9CEA870299}">
      <dsp:nvSpPr>
        <dsp:cNvPr id="0" name=""/>
        <dsp:cNvSpPr/>
      </dsp:nvSpPr>
      <dsp:spPr>
        <a:xfrm>
          <a:off x="655276" y="1671582"/>
          <a:ext cx="60198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2BCB5-F270-41FD-8303-08758834815E}">
      <dsp:nvSpPr>
        <dsp:cNvPr id="0" name=""/>
        <dsp:cNvSpPr/>
      </dsp:nvSpPr>
      <dsp:spPr>
        <a:xfrm>
          <a:off x="768149" y="1751182"/>
          <a:ext cx="6526275" cy="1125102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Il Trattato di Maastricht (1992) consacra la cittadinanza</a:t>
          </a:r>
          <a:endParaRPr lang="it-IT" sz="2800" kern="1200" dirty="0"/>
        </a:p>
      </dsp:txBody>
      <dsp:txXfrm>
        <a:off x="768149" y="1751182"/>
        <a:ext cx="6526275" cy="1125102"/>
      </dsp:txXfrm>
    </dsp:sp>
    <dsp:sp modelId="{B6ED3BE0-C689-466C-9BF9-4DF2FB7C8732}">
      <dsp:nvSpPr>
        <dsp:cNvPr id="0" name=""/>
        <dsp:cNvSpPr/>
      </dsp:nvSpPr>
      <dsp:spPr>
        <a:xfrm>
          <a:off x="655276" y="2876284"/>
          <a:ext cx="60198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26CF4-15D8-4DCD-AB67-2FCF49C6A8F8}">
      <dsp:nvSpPr>
        <dsp:cNvPr id="0" name=""/>
        <dsp:cNvSpPr/>
      </dsp:nvSpPr>
      <dsp:spPr>
        <a:xfrm>
          <a:off x="768149" y="2955883"/>
          <a:ext cx="6526275" cy="1027561"/>
        </a:xfrm>
        <a:prstGeom prst="rect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Oggi:  artt. 20 e 21 del Trattato sul Funzionamento dell’UE (TFUE)</a:t>
          </a:r>
          <a:endParaRPr lang="it-IT" sz="2800" kern="1200" dirty="0"/>
        </a:p>
      </dsp:txBody>
      <dsp:txXfrm>
        <a:off x="768149" y="2955883"/>
        <a:ext cx="6526275" cy="1027561"/>
      </dsp:txXfrm>
    </dsp:sp>
    <dsp:sp modelId="{25EA442B-092B-42C9-B057-E7DD335ABA72}">
      <dsp:nvSpPr>
        <dsp:cNvPr id="0" name=""/>
        <dsp:cNvSpPr/>
      </dsp:nvSpPr>
      <dsp:spPr>
        <a:xfrm>
          <a:off x="655276" y="3983445"/>
          <a:ext cx="60198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CA8C61-1E99-4CB9-A315-3162E846FA06}">
      <dsp:nvSpPr>
        <dsp:cNvPr id="0" name=""/>
        <dsp:cNvSpPr/>
      </dsp:nvSpPr>
      <dsp:spPr>
        <a:xfrm>
          <a:off x="0" y="0"/>
          <a:ext cx="4137323" cy="413732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F5AA6EE-923E-497E-A2FD-49EB0F35A4A1}">
      <dsp:nvSpPr>
        <dsp:cNvPr id="0" name=""/>
        <dsp:cNvSpPr/>
      </dsp:nvSpPr>
      <dsp:spPr>
        <a:xfrm>
          <a:off x="2068661" y="0"/>
          <a:ext cx="5672186" cy="41373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La cittadinanza europea si aggiunge a quella nazionale</a:t>
          </a:r>
          <a:endParaRPr lang="it-IT" sz="3400" kern="1200" dirty="0"/>
        </a:p>
      </dsp:txBody>
      <dsp:txXfrm>
        <a:off x="2068661" y="0"/>
        <a:ext cx="5672186" cy="1241199"/>
      </dsp:txXfrm>
    </dsp:sp>
    <dsp:sp modelId="{06D0F275-625C-4475-B734-87D2010DBD9F}">
      <dsp:nvSpPr>
        <dsp:cNvPr id="0" name=""/>
        <dsp:cNvSpPr/>
      </dsp:nvSpPr>
      <dsp:spPr>
        <a:xfrm>
          <a:off x="724032" y="1241199"/>
          <a:ext cx="2689257" cy="26892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4085978"/>
                <a:satOff val="2788"/>
                <a:lumOff val="-784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4085978"/>
                <a:satOff val="2788"/>
                <a:lumOff val="-784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4085978"/>
              <a:satOff val="2788"/>
              <a:lumOff val="-7843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115F0E-A8ED-4943-AC4A-6E4AAC0A97FA}">
      <dsp:nvSpPr>
        <dsp:cNvPr id="0" name=""/>
        <dsp:cNvSpPr/>
      </dsp:nvSpPr>
      <dsp:spPr>
        <a:xfrm>
          <a:off x="2068661" y="1241199"/>
          <a:ext cx="5672186" cy="26892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085978"/>
              <a:satOff val="2788"/>
              <a:lumOff val="-784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Non sostituisce la cittadinanza nazionale</a:t>
          </a:r>
          <a:endParaRPr lang="it-IT" sz="3400" kern="1200" dirty="0"/>
        </a:p>
      </dsp:txBody>
      <dsp:txXfrm>
        <a:off x="2068661" y="1241199"/>
        <a:ext cx="5672186" cy="1241195"/>
      </dsp:txXfrm>
    </dsp:sp>
    <dsp:sp modelId="{F8B01C35-687F-4FE6-A7B8-1C89A874388D}">
      <dsp:nvSpPr>
        <dsp:cNvPr id="0" name=""/>
        <dsp:cNvSpPr/>
      </dsp:nvSpPr>
      <dsp:spPr>
        <a:xfrm>
          <a:off x="1448063" y="2482395"/>
          <a:ext cx="1241195" cy="124119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8171956"/>
                <a:satOff val="5577"/>
                <a:lumOff val="-1568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8171956"/>
                <a:satOff val="5577"/>
                <a:lumOff val="-1568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hueOff val="8171956"/>
              <a:satOff val="5577"/>
              <a:lumOff val="-15685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55B49D4-EDF6-4C4B-829F-60E1A0CDBFFD}">
      <dsp:nvSpPr>
        <dsp:cNvPr id="0" name=""/>
        <dsp:cNvSpPr/>
      </dsp:nvSpPr>
      <dsp:spPr>
        <a:xfrm>
          <a:off x="2068661" y="2482395"/>
          <a:ext cx="5672186" cy="12411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 I cittadini di Stati membri UE sono cittadini UE</a:t>
          </a:r>
          <a:endParaRPr lang="it-IT" sz="3400" kern="1200" dirty="0"/>
        </a:p>
      </dsp:txBody>
      <dsp:txXfrm>
        <a:off x="2068661" y="2482395"/>
        <a:ext cx="5672186" cy="12411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89CD88-8436-4910-96CE-64924701BFA1}">
      <dsp:nvSpPr>
        <dsp:cNvPr id="0" name=""/>
        <dsp:cNvSpPr/>
      </dsp:nvSpPr>
      <dsp:spPr>
        <a:xfrm>
          <a:off x="0" y="213472"/>
          <a:ext cx="7948934" cy="3345219"/>
        </a:xfrm>
        <a:prstGeom prst="righ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D4CA0-2416-4BFB-A400-D2360E6005A9}">
      <dsp:nvSpPr>
        <dsp:cNvPr id="0" name=""/>
        <dsp:cNvSpPr/>
      </dsp:nvSpPr>
      <dsp:spPr>
        <a:xfrm>
          <a:off x="360032" y="864095"/>
          <a:ext cx="6512949" cy="1948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4640" rIns="0" bIns="29464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Ogni cittadino UE gode dei diritti ed è soggetto ai doveri disciplinati dai Trattati</a:t>
          </a:r>
          <a:endParaRPr lang="it-IT" sz="2900" kern="1200" dirty="0"/>
        </a:p>
      </dsp:txBody>
      <dsp:txXfrm>
        <a:off x="360032" y="864095"/>
        <a:ext cx="6512949" cy="194816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6C019F-A040-4D19-BD89-83CD5EB7D5CF}">
      <dsp:nvSpPr>
        <dsp:cNvPr id="0" name=""/>
        <dsp:cNvSpPr/>
      </dsp:nvSpPr>
      <dsp:spPr>
        <a:xfrm>
          <a:off x="109705" y="1767"/>
          <a:ext cx="3719440" cy="1892732"/>
        </a:xfrm>
        <a:prstGeom prst="rect">
          <a:avLst/>
        </a:prstGeom>
        <a:solidFill>
          <a:schemeClr val="bg2">
            <a:lumMod val="2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Diritto di petizione al Parlamento UE (o di  aderire a petizioni altrui!)</a:t>
          </a:r>
          <a:endParaRPr lang="it-IT" sz="2900" kern="1200" dirty="0"/>
        </a:p>
      </dsp:txBody>
      <dsp:txXfrm>
        <a:off x="109705" y="1767"/>
        <a:ext cx="3719440" cy="1892732"/>
      </dsp:txXfrm>
    </dsp:sp>
    <dsp:sp modelId="{B1CDEF62-ED7D-46B9-B039-2FF9C9A5B9CE}">
      <dsp:nvSpPr>
        <dsp:cNvPr id="0" name=""/>
        <dsp:cNvSpPr/>
      </dsp:nvSpPr>
      <dsp:spPr>
        <a:xfrm>
          <a:off x="4144601" y="1767"/>
          <a:ext cx="3154554" cy="1892732"/>
        </a:xfrm>
        <a:prstGeom prst="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Denuncia al Mediatore europeo</a:t>
          </a:r>
          <a:endParaRPr lang="it-IT" sz="2900" kern="1200" dirty="0"/>
        </a:p>
      </dsp:txBody>
      <dsp:txXfrm>
        <a:off x="4144601" y="1767"/>
        <a:ext cx="3154554" cy="1892732"/>
      </dsp:txXfrm>
    </dsp:sp>
    <dsp:sp modelId="{00A438AE-A79E-46F9-868E-77A9559CB131}">
      <dsp:nvSpPr>
        <dsp:cNvPr id="0" name=""/>
        <dsp:cNvSpPr/>
      </dsp:nvSpPr>
      <dsp:spPr>
        <a:xfrm>
          <a:off x="0" y="2209955"/>
          <a:ext cx="3678904" cy="1892732"/>
        </a:xfrm>
        <a:prstGeom prst="rect">
          <a:avLst/>
        </a:prstGeom>
        <a:solidFill>
          <a:srgbClr val="096318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Diritto di rivolgersi ad un’istituzione nella propria lingua e di ricevere risposta</a:t>
          </a:r>
          <a:endParaRPr lang="it-IT" sz="2900" kern="1200" dirty="0"/>
        </a:p>
      </dsp:txBody>
      <dsp:txXfrm>
        <a:off x="0" y="2209955"/>
        <a:ext cx="3678904" cy="189273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40DA75-EDB1-4BAF-A822-E0B012AB9E50}">
      <dsp:nvSpPr>
        <dsp:cNvPr id="0" name=""/>
        <dsp:cNvSpPr/>
      </dsp:nvSpPr>
      <dsp:spPr>
        <a:xfrm>
          <a:off x="604517" y="0"/>
          <a:ext cx="4497363" cy="44973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5EA87-13D0-4238-A6C7-CB1B04220110}">
      <dsp:nvSpPr>
        <dsp:cNvPr id="0" name=""/>
        <dsp:cNvSpPr/>
      </dsp:nvSpPr>
      <dsp:spPr>
        <a:xfrm>
          <a:off x="953282" y="450175"/>
          <a:ext cx="6723119" cy="1598672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Elettorato attivo e passivo alle elezioni europee e comunali nello Stato membro di residenza</a:t>
          </a:r>
          <a:endParaRPr lang="it-IT" sz="2800" kern="1200" dirty="0"/>
        </a:p>
      </dsp:txBody>
      <dsp:txXfrm>
        <a:off x="953282" y="450175"/>
        <a:ext cx="6723119" cy="1598672"/>
      </dsp:txXfrm>
    </dsp:sp>
    <dsp:sp modelId="{B801D839-30AF-4AD0-BA62-B194D00EE016}">
      <dsp:nvSpPr>
        <dsp:cNvPr id="0" name=""/>
        <dsp:cNvSpPr/>
      </dsp:nvSpPr>
      <dsp:spPr>
        <a:xfrm>
          <a:off x="953282" y="2248681"/>
          <a:ext cx="6723119" cy="159867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Protezione diplomatica e consolare negli Stati terzi</a:t>
          </a:r>
          <a:endParaRPr lang="it-IT" sz="2700" kern="1200" dirty="0"/>
        </a:p>
      </dsp:txBody>
      <dsp:txXfrm>
        <a:off x="953282" y="2248681"/>
        <a:ext cx="6723119" cy="1598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DE5B6D-E1F4-41E6-AD47-1A7EB9BA1E26}" type="datetimeFigureOut">
              <a:rPr lang="it-IT" smtClean="0"/>
              <a:pPr/>
              <a:t>14/10/2015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420E31-2D0D-465E-A56C-00C756848A7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9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0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1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/>
          <a:lstStyle/>
          <a:p>
            <a:r>
              <a:rPr lang="it-IT" sz="4000" b="1" dirty="0" smtClean="0">
                <a:solidFill>
                  <a:schemeClr val="tx1"/>
                </a:solidFill>
                <a:latin typeface="Garamond" pitchFamily="18" charset="0"/>
              </a:rPr>
              <a:t>LA CITTADINANZA EUROPEA</a:t>
            </a:r>
            <a:endParaRPr lang="it-IT" sz="4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2052" name="Picture 4" descr="ue fa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6625" y="3134841"/>
            <a:ext cx="21907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04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1603532"/>
              </p:ext>
            </p:extLst>
          </p:nvPr>
        </p:nvGraphicFramePr>
        <p:xfrm>
          <a:off x="539552" y="1955973"/>
          <a:ext cx="828092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DIRITTI E LIBERTA’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Immagine 4" descr="malt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80112" y="188640"/>
            <a:ext cx="3342687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74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83568" y="2460029"/>
          <a:ext cx="8020942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DIRITTI E LIBERTA’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L’INIZIATIVA DEI CITTADINI UE</a:t>
            </a: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4" name="Segnaposto contenuto 6"/>
          <p:cNvGraphicFramePr>
            <a:graphicFrameLocks/>
          </p:cNvGraphicFramePr>
          <p:nvPr/>
        </p:nvGraphicFramePr>
        <p:xfrm>
          <a:off x="457200" y="207138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827584" y="2204864"/>
          <a:ext cx="740886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LA CITTADINANZA UE OGGI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7992888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CASISTICA </a:t>
            </a:r>
            <a:r>
              <a:rPr lang="it-IT" dirty="0" err="1" smtClean="0">
                <a:solidFill>
                  <a:schemeClr val="tx1"/>
                </a:solidFill>
              </a:rPr>
              <a:t>QUOTIDIANA…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 rot="20694935">
            <a:off x="395536" y="2132856"/>
            <a:ext cx="230425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Sayn</a:t>
            </a:r>
            <a:r>
              <a:rPr lang="it-IT" b="1" dirty="0" smtClean="0"/>
              <a:t> Wittgenstein</a:t>
            </a:r>
            <a:endParaRPr lang="it-IT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828092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CITTADINANZA IN ITALIA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871538" y="2132856"/>
          <a:ext cx="740886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>
                <a:solidFill>
                  <a:schemeClr val="tx1"/>
                </a:solidFill>
              </a:rPr>
              <a:t>PROSPETTIVE </a:t>
            </a:r>
            <a:r>
              <a:rPr lang="it-IT" sz="4800" dirty="0" err="1" smtClean="0">
                <a:solidFill>
                  <a:schemeClr val="tx1"/>
                </a:solidFill>
              </a:rPr>
              <a:t>DI</a:t>
            </a:r>
            <a:r>
              <a:rPr lang="it-IT" sz="4800" dirty="0" smtClean="0">
                <a:solidFill>
                  <a:schemeClr val="tx1"/>
                </a:solidFill>
              </a:rPr>
              <a:t> RIFORMA</a:t>
            </a:r>
            <a:endParaRPr lang="it-IT" sz="4800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63688" y="6063679"/>
            <a:ext cx="547260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Solo per i cittadini di Stati terzi!</a:t>
            </a:r>
            <a:endParaRPr lang="it-IT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871538" y="2642071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UNA QUASI-CITTADINANZA?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75856" y="5930116"/>
            <a:ext cx="295232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Caso </a:t>
            </a:r>
            <a:r>
              <a:rPr lang="it-IT" sz="2800" dirty="0" err="1" smtClean="0"/>
              <a:t>Kamberaj</a:t>
            </a:r>
            <a:endParaRPr lang="it-IT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123728" y="263691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/>
              <a:t>Grazie per l’attenzione</a:t>
            </a:r>
            <a:endParaRPr lang="it-IT" sz="2800" i="1" dirty="0"/>
          </a:p>
        </p:txBody>
      </p:sp>
      <p:pic>
        <p:nvPicPr>
          <p:cNvPr id="5" name="Immagine 4" descr="ue fa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3412976"/>
            <a:ext cx="2857500" cy="16002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483768" y="536392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Garamond" pitchFamily="18" charset="0"/>
              </a:rPr>
              <a:t>stefano.montaldo@unito.it</a:t>
            </a:r>
            <a:endParaRPr lang="it-IT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UNA SOTTILE </a:t>
            </a:r>
            <a:r>
              <a:rPr lang="it-IT" dirty="0" err="1" smtClean="0">
                <a:solidFill>
                  <a:schemeClr val="tx1"/>
                </a:solidFill>
              </a:rPr>
              <a:t>DIFFERENZA…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11560" y="2674938"/>
          <a:ext cx="8136904" cy="3850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L’evoluzione del concetto di cittadinanza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424936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Cittadini europei?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Immagine 4" descr="cittadinanza europe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2048" y="4437112"/>
            <a:ext cx="2987824" cy="197544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259632" y="338328"/>
            <a:ext cx="7427168" cy="1252728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ORIGINI - 1</a:t>
            </a:r>
            <a:endParaRPr lang="it-IT" dirty="0">
              <a:solidFill>
                <a:schemeClr val="tx1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</p:nvPr>
        </p:nvGraphicFramePr>
        <p:xfrm>
          <a:off x="539552" y="1916832"/>
          <a:ext cx="7740848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magine 7" descr="dipendenza da shoppin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62824" y="188640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90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39060523"/>
              </p:ext>
            </p:extLst>
          </p:nvPr>
        </p:nvGraphicFramePr>
        <p:xfrm>
          <a:off x="899592" y="2460029"/>
          <a:ext cx="7524824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187624" y="338328"/>
            <a:ext cx="5976664" cy="1252728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ORIGINI - 2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251786"/>
            <a:ext cx="2592288" cy="166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90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3845632"/>
              </p:ext>
            </p:extLst>
          </p:nvPr>
        </p:nvGraphicFramePr>
        <p:xfrm>
          <a:off x="1079624" y="2460029"/>
          <a:ext cx="7740848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7427168" cy="1252728"/>
          </a:xfrm>
        </p:spPr>
        <p:txBody>
          <a:bodyPr/>
          <a:lstStyle/>
          <a:p>
            <a:pPr algn="r"/>
            <a:r>
              <a:rPr lang="it-IT" dirty="0" smtClean="0">
                <a:solidFill>
                  <a:schemeClr val="tx1"/>
                </a:solidFill>
              </a:rPr>
              <a:t>CITTADINANZE!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5" name="Immagine 4" descr="du gus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260648"/>
            <a:ext cx="2790056" cy="209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802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9604682"/>
              </p:ext>
            </p:extLst>
          </p:nvPr>
        </p:nvGraphicFramePr>
        <p:xfrm>
          <a:off x="755576" y="2748061"/>
          <a:ext cx="7948934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DIRITTI </a:t>
            </a:r>
            <a:r>
              <a:rPr lang="it-IT" dirty="0" err="1" smtClean="0">
                <a:solidFill>
                  <a:schemeClr val="tx1"/>
                </a:solidFill>
              </a:rPr>
              <a:t>E…</a:t>
            </a:r>
            <a:r>
              <a:rPr lang="it-IT" dirty="0" smtClean="0">
                <a:solidFill>
                  <a:schemeClr val="tx1"/>
                </a:solidFill>
              </a:rPr>
              <a:t> DOVERI?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079922"/>
            <a:ext cx="2121024" cy="142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5635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1714913"/>
              </p:ext>
            </p:extLst>
          </p:nvPr>
        </p:nvGraphicFramePr>
        <p:xfrm>
          <a:off x="871538" y="2204865"/>
          <a:ext cx="740886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I CITTADINI E LE ISTITUZIONI UE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Immagine 3" descr="totò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92080" y="4365104"/>
            <a:ext cx="2862064" cy="214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66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541</TotalTime>
  <Words>527</Words>
  <Application>Microsoft Office PowerPoint</Application>
  <PresentationFormat>Presentazione su schermo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Onde</vt:lpstr>
      <vt:lpstr>LA CITTADINANZA EUROPEA</vt:lpstr>
      <vt:lpstr>UNA SOTTILE DIFFERENZA…</vt:lpstr>
      <vt:lpstr>L’evoluzione del concetto di cittadinanza</vt:lpstr>
      <vt:lpstr>Cittadini europei?</vt:lpstr>
      <vt:lpstr>ORIGINI - 1</vt:lpstr>
      <vt:lpstr>ORIGINI - 2</vt:lpstr>
      <vt:lpstr>CITTADINANZE!</vt:lpstr>
      <vt:lpstr>DIRITTI E… DOVERI?</vt:lpstr>
      <vt:lpstr>I CITTADINI E LE ISTITUZIONI UE</vt:lpstr>
      <vt:lpstr>DIRITTI E LIBERTA’</vt:lpstr>
      <vt:lpstr>DIRITTI E LIBERTA’</vt:lpstr>
      <vt:lpstr>L’INIZIATIVA DEI CITTADINI UE </vt:lpstr>
      <vt:lpstr>LA CITTADINANZA UE OGGI</vt:lpstr>
      <vt:lpstr>CASISTICA QUOTIDIANA…</vt:lpstr>
      <vt:lpstr>CITTADINANZA IN ITALIA</vt:lpstr>
      <vt:lpstr>PROSPETTIVE DI RIFORMA</vt:lpstr>
      <vt:lpstr>UNA QUASI-CITTADINANZA?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CITIZENSHIP  OF THE EU</dc:title>
  <dc:creator>Fede&amp;Stè</dc:creator>
  <cp:lastModifiedBy>Federica</cp:lastModifiedBy>
  <cp:revision>50</cp:revision>
  <dcterms:created xsi:type="dcterms:W3CDTF">2012-03-26T11:39:19Z</dcterms:created>
  <dcterms:modified xsi:type="dcterms:W3CDTF">2015-10-14T08:56:04Z</dcterms:modified>
</cp:coreProperties>
</file>